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4" r:id="rId3"/>
    <p:sldId id="352" r:id="rId4"/>
    <p:sldId id="294" r:id="rId5"/>
    <p:sldId id="269" r:id="rId6"/>
    <p:sldId id="262" r:id="rId7"/>
    <p:sldId id="363" r:id="rId8"/>
    <p:sldId id="285" r:id="rId9"/>
    <p:sldId id="364" r:id="rId10"/>
    <p:sldId id="354" r:id="rId11"/>
    <p:sldId id="261" r:id="rId12"/>
    <p:sldId id="365" r:id="rId13"/>
    <p:sldId id="366" r:id="rId14"/>
    <p:sldId id="337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70024-03B5-492E-A6FA-AED7D76FCDA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9942266-03BB-4EBF-AF1F-61D75D648DDE}">
      <dgm:prSet phldrT="[Texto]"/>
      <dgm:spPr/>
      <dgm:t>
        <a:bodyPr/>
        <a:lstStyle/>
        <a:p>
          <a:pPr>
            <a:lnSpc>
              <a:spcPct val="150000"/>
            </a:lnSpc>
            <a:buSzPct val="100000"/>
          </a:pPr>
          <a:r>
            <a:rPr lang="es-ES" dirty="0">
              <a:latin typeface="Arial"/>
              <a:ea typeface="Arial"/>
              <a:cs typeface="Arial"/>
              <a:sym typeface="Arial"/>
            </a:rPr>
            <a:t>Pérdida de control y dependencia psicológica (nivel atencional en torno a la conexión)</a:t>
          </a:r>
          <a:endParaRPr lang="es-ES" dirty="0"/>
        </a:p>
      </dgm:t>
    </dgm:pt>
    <dgm:pt modelId="{E433ABC2-2DAA-4F30-99EF-D4767FBC06F2}" type="parTrans" cxnId="{3C765E47-F043-4416-B276-78065A82A2C9}">
      <dgm:prSet/>
      <dgm:spPr/>
      <dgm:t>
        <a:bodyPr/>
        <a:lstStyle/>
        <a:p>
          <a:endParaRPr lang="es-ES"/>
        </a:p>
      </dgm:t>
    </dgm:pt>
    <dgm:pt modelId="{7569860B-8F6D-4388-8236-579D85F76411}" type="sibTrans" cxnId="{3C765E47-F043-4416-B276-78065A82A2C9}">
      <dgm:prSet/>
      <dgm:spPr/>
      <dgm:t>
        <a:bodyPr/>
        <a:lstStyle/>
        <a:p>
          <a:endParaRPr lang="es-ES"/>
        </a:p>
      </dgm:t>
    </dgm:pt>
    <dgm:pt modelId="{D4B5B537-975C-4EF0-85C4-50F4B5456294}">
      <dgm:prSet/>
      <dgm:spPr/>
      <dgm:t>
        <a:bodyPr/>
        <a:lstStyle/>
        <a:p>
          <a:pPr>
            <a:lnSpc>
              <a:spcPct val="150000"/>
            </a:lnSpc>
          </a:pPr>
          <a:r>
            <a:rPr lang="es-ES" dirty="0">
              <a:latin typeface="Arial"/>
              <a:ea typeface="Arial"/>
              <a:cs typeface="Arial"/>
              <a:sym typeface="Arial"/>
            </a:rPr>
            <a:t>Control inicial por </a:t>
          </a:r>
          <a:r>
            <a:rPr lang="es-ES" b="1" dirty="0">
              <a:latin typeface="Arial"/>
              <a:ea typeface="Arial"/>
              <a:cs typeface="Arial"/>
              <a:sym typeface="Arial"/>
            </a:rPr>
            <a:t>reforzamiento positivo </a:t>
          </a:r>
          <a:r>
            <a:rPr lang="es-ES" dirty="0">
              <a:latin typeface="Arial"/>
              <a:ea typeface="Arial"/>
              <a:cs typeface="Arial"/>
              <a:sym typeface="Arial"/>
            </a:rPr>
            <a:t>(placer)</a:t>
          </a:r>
        </a:p>
      </dgm:t>
    </dgm:pt>
    <dgm:pt modelId="{D7CA7CC2-FAB7-45CA-B888-DEA2457FCFB8}" type="parTrans" cxnId="{11900562-4C6B-480B-86D4-6A9E09C99767}">
      <dgm:prSet/>
      <dgm:spPr/>
      <dgm:t>
        <a:bodyPr/>
        <a:lstStyle/>
        <a:p>
          <a:endParaRPr lang="es-ES"/>
        </a:p>
      </dgm:t>
    </dgm:pt>
    <dgm:pt modelId="{14B3E549-45A7-49AA-95AA-E8F87A27D0A8}" type="sibTrans" cxnId="{11900562-4C6B-480B-86D4-6A9E09C99767}">
      <dgm:prSet/>
      <dgm:spPr/>
      <dgm:t>
        <a:bodyPr/>
        <a:lstStyle/>
        <a:p>
          <a:endParaRPr lang="es-ES"/>
        </a:p>
      </dgm:t>
    </dgm:pt>
    <dgm:pt modelId="{252B2675-B588-4061-8916-40D7EB84FC35}">
      <dgm:prSet/>
      <dgm:spPr/>
      <dgm:t>
        <a:bodyPr/>
        <a:lstStyle/>
        <a:p>
          <a:pPr>
            <a:lnSpc>
              <a:spcPct val="150000"/>
            </a:lnSpc>
          </a:pPr>
          <a:r>
            <a:rPr lang="es-ES" b="1" dirty="0">
              <a:latin typeface="Arial"/>
              <a:ea typeface="Arial"/>
              <a:cs typeface="Arial"/>
              <a:sym typeface="Arial"/>
            </a:rPr>
            <a:t>Uso de las tecnologías para dejar de estar mal </a:t>
          </a:r>
          <a:r>
            <a:rPr lang="es-ES" dirty="0">
              <a:latin typeface="Arial"/>
              <a:ea typeface="Arial"/>
              <a:cs typeface="Arial"/>
              <a:sym typeface="Arial"/>
            </a:rPr>
            <a:t>(alivio)</a:t>
          </a:r>
          <a:endParaRPr lang="es-ES" b="1" dirty="0">
            <a:latin typeface="Arial"/>
            <a:ea typeface="Arial"/>
            <a:cs typeface="Arial"/>
            <a:sym typeface="Arial"/>
          </a:endParaRPr>
        </a:p>
      </dgm:t>
    </dgm:pt>
    <dgm:pt modelId="{B98DFB0E-0886-48E4-9362-5E01FFCF5434}" type="parTrans" cxnId="{70436A4E-F83D-4CEA-A92F-2091A40631C5}">
      <dgm:prSet/>
      <dgm:spPr/>
      <dgm:t>
        <a:bodyPr/>
        <a:lstStyle/>
        <a:p>
          <a:endParaRPr lang="es-ES"/>
        </a:p>
      </dgm:t>
    </dgm:pt>
    <dgm:pt modelId="{80DD5E7C-C0DD-4448-B51F-C9573F7EBEFF}" type="sibTrans" cxnId="{70436A4E-F83D-4CEA-A92F-2091A40631C5}">
      <dgm:prSet/>
      <dgm:spPr/>
      <dgm:t>
        <a:bodyPr/>
        <a:lstStyle/>
        <a:p>
          <a:endParaRPr lang="es-ES"/>
        </a:p>
      </dgm:t>
    </dgm:pt>
    <dgm:pt modelId="{E9A32D27-8532-44B9-AC27-6F0A3AB9EE48}">
      <dgm:prSet/>
      <dgm:spPr/>
      <dgm:t>
        <a:bodyPr/>
        <a:lstStyle/>
        <a:p>
          <a:pPr>
            <a:lnSpc>
              <a:spcPct val="150000"/>
            </a:lnSpc>
          </a:pPr>
          <a:r>
            <a:rPr lang="es-ES" b="1" dirty="0">
              <a:latin typeface="Arial"/>
              <a:ea typeface="Arial"/>
              <a:cs typeface="Arial"/>
              <a:sym typeface="Arial"/>
            </a:rPr>
            <a:t>Pérdida de interés </a:t>
          </a:r>
          <a:r>
            <a:rPr lang="es-ES" dirty="0">
              <a:latin typeface="Arial"/>
              <a:ea typeface="Arial"/>
              <a:cs typeface="Arial"/>
              <a:sym typeface="Arial"/>
            </a:rPr>
            <a:t>por otras actividades gratificantes/focalización centrada en la tecnología</a:t>
          </a:r>
          <a:endParaRPr lang="es-ES" dirty="0"/>
        </a:p>
      </dgm:t>
    </dgm:pt>
    <dgm:pt modelId="{C286AA3B-C23F-4AEB-989F-855FF84DF7E8}" type="parTrans" cxnId="{331727BC-D5EA-4729-B134-6E836BFF4050}">
      <dgm:prSet/>
      <dgm:spPr/>
      <dgm:t>
        <a:bodyPr/>
        <a:lstStyle/>
        <a:p>
          <a:endParaRPr lang="es-ES"/>
        </a:p>
      </dgm:t>
    </dgm:pt>
    <dgm:pt modelId="{9AD62FB1-2CAE-4F28-80BB-C11FD98973CB}" type="sibTrans" cxnId="{331727BC-D5EA-4729-B134-6E836BFF4050}">
      <dgm:prSet/>
      <dgm:spPr/>
      <dgm:t>
        <a:bodyPr/>
        <a:lstStyle/>
        <a:p>
          <a:endParaRPr lang="es-ES"/>
        </a:p>
      </dgm:t>
    </dgm:pt>
    <dgm:pt modelId="{D7BE190A-8231-41A8-A100-08AAC77A02C3}">
      <dgm:prSet/>
      <dgm:spPr/>
      <dgm:t>
        <a:bodyPr/>
        <a:lstStyle/>
        <a:p>
          <a:r>
            <a:rPr lang="es-ES" b="1" dirty="0">
              <a:latin typeface="Arial"/>
              <a:ea typeface="Arial"/>
              <a:cs typeface="Arial"/>
              <a:sym typeface="Arial"/>
            </a:rPr>
            <a:t>Interferencia</a:t>
          </a:r>
          <a:r>
            <a:rPr lang="es-ES" dirty="0">
              <a:latin typeface="Arial"/>
              <a:ea typeface="Arial"/>
              <a:cs typeface="Arial"/>
              <a:sym typeface="Arial"/>
            </a:rPr>
            <a:t> grave en la </a:t>
          </a:r>
          <a:r>
            <a:rPr lang="es-ES" b="1" dirty="0">
              <a:latin typeface="Arial"/>
              <a:ea typeface="Arial"/>
              <a:cs typeface="Arial"/>
              <a:sym typeface="Arial"/>
            </a:rPr>
            <a:t>vida cotidiana</a:t>
          </a:r>
        </a:p>
        <a:p>
          <a:r>
            <a:rPr lang="es-ES" b="1" dirty="0">
              <a:latin typeface="Arial"/>
              <a:ea typeface="Arial"/>
              <a:cs typeface="Arial"/>
              <a:sym typeface="Arial"/>
            </a:rPr>
            <a:t> </a:t>
          </a:r>
          <a:r>
            <a:rPr lang="es-ES" dirty="0">
              <a:latin typeface="Arial"/>
              <a:ea typeface="Arial"/>
              <a:cs typeface="Arial"/>
              <a:sym typeface="Arial"/>
            </a:rPr>
            <a:t> (sedentarismo, sueño, rendimiento escolar...)</a:t>
          </a:r>
        </a:p>
      </dgm:t>
    </dgm:pt>
    <dgm:pt modelId="{14363428-4F24-4E47-8269-E60127526B2D}" type="parTrans" cxnId="{566E51C4-3372-40F4-942E-C7680D0261F5}">
      <dgm:prSet/>
      <dgm:spPr/>
      <dgm:t>
        <a:bodyPr/>
        <a:lstStyle/>
        <a:p>
          <a:endParaRPr lang="es-ES"/>
        </a:p>
      </dgm:t>
    </dgm:pt>
    <dgm:pt modelId="{BCF34325-0707-4793-9313-DC68B995381E}" type="sibTrans" cxnId="{566E51C4-3372-40F4-942E-C7680D0261F5}">
      <dgm:prSet/>
      <dgm:spPr/>
      <dgm:t>
        <a:bodyPr/>
        <a:lstStyle/>
        <a:p>
          <a:endParaRPr lang="es-ES"/>
        </a:p>
      </dgm:t>
    </dgm:pt>
    <dgm:pt modelId="{685A61EC-37C0-4708-910C-98B6490BB386}">
      <dgm:prSet/>
      <dgm:spPr/>
      <dgm:t>
        <a:bodyPr/>
        <a:lstStyle/>
        <a:p>
          <a:r>
            <a:rPr lang="es-ES" dirty="0">
              <a:latin typeface="Arial"/>
              <a:ea typeface="Arial"/>
              <a:cs typeface="Arial"/>
              <a:sym typeface="Arial"/>
            </a:rPr>
            <a:t>Cuando no se puede dar la conducta surge el </a:t>
          </a:r>
          <a:r>
            <a:rPr lang="es-ES" b="1" dirty="0">
              <a:latin typeface="Arial"/>
              <a:ea typeface="Arial"/>
              <a:cs typeface="Arial"/>
              <a:sym typeface="Arial"/>
            </a:rPr>
            <a:t>Síndrome de Abstinencia</a:t>
          </a:r>
          <a:endParaRPr lang="es-ES" dirty="0"/>
        </a:p>
      </dgm:t>
    </dgm:pt>
    <dgm:pt modelId="{B17C0240-0C86-4B99-842C-7705E2CC9BD5}" type="parTrans" cxnId="{C64BD291-7ECE-4B4A-925A-38E73668CEE1}">
      <dgm:prSet/>
      <dgm:spPr/>
      <dgm:t>
        <a:bodyPr/>
        <a:lstStyle/>
        <a:p>
          <a:endParaRPr lang="es-ES"/>
        </a:p>
      </dgm:t>
    </dgm:pt>
    <dgm:pt modelId="{826EBBCB-C0F9-4D12-86A7-53D243760383}" type="sibTrans" cxnId="{C64BD291-7ECE-4B4A-925A-38E73668CEE1}">
      <dgm:prSet/>
      <dgm:spPr/>
      <dgm:t>
        <a:bodyPr/>
        <a:lstStyle/>
        <a:p>
          <a:endParaRPr lang="es-ES"/>
        </a:p>
      </dgm:t>
    </dgm:pt>
    <dgm:pt modelId="{40EC5A72-3B4F-4337-9877-65A89B0AA221}" type="pres">
      <dgm:prSet presAssocID="{04C70024-03B5-492E-A6FA-AED7D76FCD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712BF0-E3F2-4DDC-88BC-CB24B6969244}" type="pres">
      <dgm:prSet presAssocID="{A9942266-03BB-4EBF-AF1F-61D75D648D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2D8D12-B5CB-44B4-AD3E-8C457238A7E2}" type="pres">
      <dgm:prSet presAssocID="{7569860B-8F6D-4388-8236-579D85F76411}" presName="sibTrans" presStyleCnt="0"/>
      <dgm:spPr/>
    </dgm:pt>
    <dgm:pt modelId="{8B9805B6-E7A3-4D9E-966C-7403EC63E122}" type="pres">
      <dgm:prSet presAssocID="{D4B5B537-975C-4EF0-85C4-50F4B54562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CF6318-BE66-46CD-A6D6-4CF358D7099C}" type="pres">
      <dgm:prSet presAssocID="{14B3E549-45A7-49AA-95AA-E8F87A27D0A8}" presName="sibTrans" presStyleCnt="0"/>
      <dgm:spPr/>
    </dgm:pt>
    <dgm:pt modelId="{0E36C614-0BD3-4E42-AA43-2DD41619FC54}" type="pres">
      <dgm:prSet presAssocID="{252B2675-B588-4061-8916-40D7EB84FC3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8E5DA1-EDBA-4C8E-BB0A-9558CBCB855D}" type="pres">
      <dgm:prSet presAssocID="{80DD5E7C-C0DD-4448-B51F-C9573F7EBEFF}" presName="sibTrans" presStyleCnt="0"/>
      <dgm:spPr/>
    </dgm:pt>
    <dgm:pt modelId="{C956C8D7-098C-49DE-8F0E-4D9E058EB112}" type="pres">
      <dgm:prSet presAssocID="{E9A32D27-8532-44B9-AC27-6F0A3AB9EE4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C74007-4B57-48F9-8A30-BAD96ECDAD39}" type="pres">
      <dgm:prSet presAssocID="{9AD62FB1-2CAE-4F28-80BB-C11FD98973CB}" presName="sibTrans" presStyleCnt="0"/>
      <dgm:spPr/>
    </dgm:pt>
    <dgm:pt modelId="{A116A0CA-54AF-4FD3-9574-B3E0D7916CD9}" type="pres">
      <dgm:prSet presAssocID="{D7BE190A-8231-41A8-A100-08AAC77A02C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B52A21-7630-4266-A796-FFCEE66ECBC3}" type="pres">
      <dgm:prSet presAssocID="{BCF34325-0707-4793-9313-DC68B995381E}" presName="sibTrans" presStyleCnt="0"/>
      <dgm:spPr/>
    </dgm:pt>
    <dgm:pt modelId="{6247BE35-C780-4B1F-AEC7-43FDB5B4B44E}" type="pres">
      <dgm:prSet presAssocID="{685A61EC-37C0-4708-910C-98B6490BB38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64BD291-7ECE-4B4A-925A-38E73668CEE1}" srcId="{04C70024-03B5-492E-A6FA-AED7D76FCDAE}" destId="{685A61EC-37C0-4708-910C-98B6490BB386}" srcOrd="5" destOrd="0" parTransId="{B17C0240-0C86-4B99-842C-7705E2CC9BD5}" sibTransId="{826EBBCB-C0F9-4D12-86A7-53D243760383}"/>
    <dgm:cxn modelId="{E644983D-A87A-4CFE-BF26-1A83C0DF6409}" type="presOf" srcId="{685A61EC-37C0-4708-910C-98B6490BB386}" destId="{6247BE35-C780-4B1F-AEC7-43FDB5B4B44E}" srcOrd="0" destOrd="0" presId="urn:microsoft.com/office/officeart/2005/8/layout/default"/>
    <dgm:cxn modelId="{524EE537-628F-4578-BA59-D301EE77484D}" type="presOf" srcId="{252B2675-B588-4061-8916-40D7EB84FC35}" destId="{0E36C614-0BD3-4E42-AA43-2DD41619FC54}" srcOrd="0" destOrd="0" presId="urn:microsoft.com/office/officeart/2005/8/layout/default"/>
    <dgm:cxn modelId="{3C765E47-F043-4416-B276-78065A82A2C9}" srcId="{04C70024-03B5-492E-A6FA-AED7D76FCDAE}" destId="{A9942266-03BB-4EBF-AF1F-61D75D648DDE}" srcOrd="0" destOrd="0" parTransId="{E433ABC2-2DAA-4F30-99EF-D4767FBC06F2}" sibTransId="{7569860B-8F6D-4388-8236-579D85F76411}"/>
    <dgm:cxn modelId="{11900562-4C6B-480B-86D4-6A9E09C99767}" srcId="{04C70024-03B5-492E-A6FA-AED7D76FCDAE}" destId="{D4B5B537-975C-4EF0-85C4-50F4B5456294}" srcOrd="1" destOrd="0" parTransId="{D7CA7CC2-FAB7-45CA-B888-DEA2457FCFB8}" sibTransId="{14B3E549-45A7-49AA-95AA-E8F87A27D0A8}"/>
    <dgm:cxn modelId="{70436A4E-F83D-4CEA-A92F-2091A40631C5}" srcId="{04C70024-03B5-492E-A6FA-AED7D76FCDAE}" destId="{252B2675-B588-4061-8916-40D7EB84FC35}" srcOrd="2" destOrd="0" parTransId="{B98DFB0E-0886-48E4-9362-5E01FFCF5434}" sibTransId="{80DD5E7C-C0DD-4448-B51F-C9573F7EBEFF}"/>
    <dgm:cxn modelId="{E897F274-476A-4CB7-83D2-D6F62D60A1DF}" type="presOf" srcId="{04C70024-03B5-492E-A6FA-AED7D76FCDAE}" destId="{40EC5A72-3B4F-4337-9877-65A89B0AA221}" srcOrd="0" destOrd="0" presId="urn:microsoft.com/office/officeart/2005/8/layout/default"/>
    <dgm:cxn modelId="{88059DBB-8BEB-47B5-BCEE-1CEECD152BFA}" type="presOf" srcId="{A9942266-03BB-4EBF-AF1F-61D75D648DDE}" destId="{D0712BF0-E3F2-4DDC-88BC-CB24B6969244}" srcOrd="0" destOrd="0" presId="urn:microsoft.com/office/officeart/2005/8/layout/default"/>
    <dgm:cxn modelId="{780C64C6-E773-473B-86A5-0CF7F2788521}" type="presOf" srcId="{D4B5B537-975C-4EF0-85C4-50F4B5456294}" destId="{8B9805B6-E7A3-4D9E-966C-7403EC63E122}" srcOrd="0" destOrd="0" presId="urn:microsoft.com/office/officeart/2005/8/layout/default"/>
    <dgm:cxn modelId="{331727BC-D5EA-4729-B134-6E836BFF4050}" srcId="{04C70024-03B5-492E-A6FA-AED7D76FCDAE}" destId="{E9A32D27-8532-44B9-AC27-6F0A3AB9EE48}" srcOrd="3" destOrd="0" parTransId="{C286AA3B-C23F-4AEB-989F-855FF84DF7E8}" sibTransId="{9AD62FB1-2CAE-4F28-80BB-C11FD98973CB}"/>
    <dgm:cxn modelId="{F3DAC1A0-0BDA-4362-8D7F-E7C08DF3B8AB}" type="presOf" srcId="{D7BE190A-8231-41A8-A100-08AAC77A02C3}" destId="{A116A0CA-54AF-4FD3-9574-B3E0D7916CD9}" srcOrd="0" destOrd="0" presId="urn:microsoft.com/office/officeart/2005/8/layout/default"/>
    <dgm:cxn modelId="{9AE3ACBF-BEB8-459E-9E71-DFEE8148A7D3}" type="presOf" srcId="{E9A32D27-8532-44B9-AC27-6F0A3AB9EE48}" destId="{C956C8D7-098C-49DE-8F0E-4D9E058EB112}" srcOrd="0" destOrd="0" presId="urn:microsoft.com/office/officeart/2005/8/layout/default"/>
    <dgm:cxn modelId="{566E51C4-3372-40F4-942E-C7680D0261F5}" srcId="{04C70024-03B5-492E-A6FA-AED7D76FCDAE}" destId="{D7BE190A-8231-41A8-A100-08AAC77A02C3}" srcOrd="4" destOrd="0" parTransId="{14363428-4F24-4E47-8269-E60127526B2D}" sibTransId="{BCF34325-0707-4793-9313-DC68B995381E}"/>
    <dgm:cxn modelId="{90A6EC42-5098-41BC-8741-2C5B322631F5}" type="presParOf" srcId="{40EC5A72-3B4F-4337-9877-65A89B0AA221}" destId="{D0712BF0-E3F2-4DDC-88BC-CB24B6969244}" srcOrd="0" destOrd="0" presId="urn:microsoft.com/office/officeart/2005/8/layout/default"/>
    <dgm:cxn modelId="{E2E042E8-0962-4A1C-BB6A-47DB4061ABB1}" type="presParOf" srcId="{40EC5A72-3B4F-4337-9877-65A89B0AA221}" destId="{AC2D8D12-B5CB-44B4-AD3E-8C457238A7E2}" srcOrd="1" destOrd="0" presId="urn:microsoft.com/office/officeart/2005/8/layout/default"/>
    <dgm:cxn modelId="{22F430B9-A2C2-4AA3-A736-3AB683A55FA9}" type="presParOf" srcId="{40EC5A72-3B4F-4337-9877-65A89B0AA221}" destId="{8B9805B6-E7A3-4D9E-966C-7403EC63E122}" srcOrd="2" destOrd="0" presId="urn:microsoft.com/office/officeart/2005/8/layout/default"/>
    <dgm:cxn modelId="{BADEF9B5-EDCB-48D7-8664-45E9C4B5EF34}" type="presParOf" srcId="{40EC5A72-3B4F-4337-9877-65A89B0AA221}" destId="{2CCF6318-BE66-46CD-A6D6-4CF358D7099C}" srcOrd="3" destOrd="0" presId="urn:microsoft.com/office/officeart/2005/8/layout/default"/>
    <dgm:cxn modelId="{9D48185A-CCDA-46F4-BCF1-9C980D7B73A1}" type="presParOf" srcId="{40EC5A72-3B4F-4337-9877-65A89B0AA221}" destId="{0E36C614-0BD3-4E42-AA43-2DD41619FC54}" srcOrd="4" destOrd="0" presId="urn:microsoft.com/office/officeart/2005/8/layout/default"/>
    <dgm:cxn modelId="{83F28884-401F-4CA6-876D-0009492C1927}" type="presParOf" srcId="{40EC5A72-3B4F-4337-9877-65A89B0AA221}" destId="{7E8E5DA1-EDBA-4C8E-BB0A-9558CBCB855D}" srcOrd="5" destOrd="0" presId="urn:microsoft.com/office/officeart/2005/8/layout/default"/>
    <dgm:cxn modelId="{E92876EE-4034-4E48-9F9D-6231EB0005F4}" type="presParOf" srcId="{40EC5A72-3B4F-4337-9877-65A89B0AA221}" destId="{C956C8D7-098C-49DE-8F0E-4D9E058EB112}" srcOrd="6" destOrd="0" presId="urn:microsoft.com/office/officeart/2005/8/layout/default"/>
    <dgm:cxn modelId="{869C39F5-98BF-4CAF-B083-B13045A398FF}" type="presParOf" srcId="{40EC5A72-3B4F-4337-9877-65A89B0AA221}" destId="{0DC74007-4B57-48F9-8A30-BAD96ECDAD39}" srcOrd="7" destOrd="0" presId="urn:microsoft.com/office/officeart/2005/8/layout/default"/>
    <dgm:cxn modelId="{A9111A72-CC30-4B88-A6FA-0A9326672760}" type="presParOf" srcId="{40EC5A72-3B4F-4337-9877-65A89B0AA221}" destId="{A116A0CA-54AF-4FD3-9574-B3E0D7916CD9}" srcOrd="8" destOrd="0" presId="urn:microsoft.com/office/officeart/2005/8/layout/default"/>
    <dgm:cxn modelId="{99FB2E2F-705A-4493-84FC-329460EF7F33}" type="presParOf" srcId="{40EC5A72-3B4F-4337-9877-65A89B0AA221}" destId="{06B52A21-7630-4266-A796-FFCEE66ECBC3}" srcOrd="9" destOrd="0" presId="urn:microsoft.com/office/officeart/2005/8/layout/default"/>
    <dgm:cxn modelId="{550BC18B-6CD2-4C05-8A83-A11634EA244E}" type="presParOf" srcId="{40EC5A72-3B4F-4337-9877-65A89B0AA221}" destId="{6247BE35-C780-4B1F-AEC7-43FDB5B4B44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EB3F8-8531-4396-9184-AAB9C753EA40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2384B15-5C69-4183-A5D5-03A6873FB3D2}">
      <dgm:prSet phldrT="[Texto]" custT="1"/>
      <dgm:spPr/>
      <dgm:t>
        <a:bodyPr anchor="t"/>
        <a:lstStyle/>
        <a:p>
          <a:pPr>
            <a:lnSpc>
              <a:spcPct val="150000"/>
            </a:lnSpc>
          </a:pPr>
          <a:r>
            <a:rPr lang="es-ES" sz="1600" b="1" dirty="0"/>
            <a:t>ÁREA ACADÉMICA</a:t>
          </a:r>
        </a:p>
      </dgm:t>
    </dgm:pt>
    <dgm:pt modelId="{6A8FFEAD-B4B3-4FBB-A529-D69CE2CA0395}" type="parTrans" cxnId="{81FBF5C8-8D25-41BA-93B6-171B22571503}">
      <dgm:prSet/>
      <dgm:spPr/>
      <dgm:t>
        <a:bodyPr/>
        <a:lstStyle/>
        <a:p>
          <a:endParaRPr lang="es-ES"/>
        </a:p>
      </dgm:t>
    </dgm:pt>
    <dgm:pt modelId="{046F9778-1E53-4C3A-9355-82F24B812F02}" type="sibTrans" cxnId="{81FBF5C8-8D25-41BA-93B6-171B22571503}">
      <dgm:prSet/>
      <dgm:spPr/>
      <dgm:t>
        <a:bodyPr/>
        <a:lstStyle/>
        <a:p>
          <a:endParaRPr lang="es-ES"/>
        </a:p>
      </dgm:t>
    </dgm:pt>
    <dgm:pt modelId="{ADBE8B4B-93D0-49CB-85A7-4C98CB6A8C07}">
      <dgm:prSet phldrT="[Texto]" custT="1"/>
      <dgm:spPr/>
      <dgm:t>
        <a:bodyPr anchor="t"/>
        <a:lstStyle/>
        <a:p>
          <a:pPr>
            <a:lnSpc>
              <a:spcPct val="150000"/>
            </a:lnSpc>
          </a:pPr>
          <a:r>
            <a:rPr lang="es-ES" sz="1600" b="1" dirty="0"/>
            <a:t>ÁREA FAMILIAR</a:t>
          </a:r>
        </a:p>
      </dgm:t>
    </dgm:pt>
    <dgm:pt modelId="{2FCF1C5C-F58C-4DA8-BB17-4017B4AE03D4}" type="parTrans" cxnId="{E628D4CC-963E-4B50-9A5C-FF062717BD25}">
      <dgm:prSet/>
      <dgm:spPr/>
      <dgm:t>
        <a:bodyPr/>
        <a:lstStyle/>
        <a:p>
          <a:endParaRPr lang="es-ES"/>
        </a:p>
      </dgm:t>
    </dgm:pt>
    <dgm:pt modelId="{B1F5366A-EA8D-47FB-BA10-B7B72A387ECE}" type="sibTrans" cxnId="{E628D4CC-963E-4B50-9A5C-FF062717BD25}">
      <dgm:prSet/>
      <dgm:spPr/>
      <dgm:t>
        <a:bodyPr/>
        <a:lstStyle/>
        <a:p>
          <a:endParaRPr lang="es-ES"/>
        </a:p>
      </dgm:t>
    </dgm:pt>
    <dgm:pt modelId="{38050F72-58F0-4EEB-9C14-69CA177615BA}">
      <dgm:prSet phldrT="[Texto]" custT="1"/>
      <dgm:spPr/>
      <dgm:t>
        <a:bodyPr anchor="t"/>
        <a:lstStyle/>
        <a:p>
          <a:pPr>
            <a:lnSpc>
              <a:spcPct val="150000"/>
            </a:lnSpc>
          </a:pPr>
          <a:r>
            <a:rPr lang="es-ES" sz="1600" b="1" dirty="0"/>
            <a:t>ÁREA SOCIAL</a:t>
          </a:r>
        </a:p>
      </dgm:t>
    </dgm:pt>
    <dgm:pt modelId="{972CE578-AF9C-4C68-8F2F-E7A64FD6A2A7}" type="parTrans" cxnId="{66278240-986C-4C5F-B205-2399F7803B0C}">
      <dgm:prSet/>
      <dgm:spPr/>
      <dgm:t>
        <a:bodyPr/>
        <a:lstStyle/>
        <a:p>
          <a:endParaRPr lang="es-ES"/>
        </a:p>
      </dgm:t>
    </dgm:pt>
    <dgm:pt modelId="{284BAFA8-6EC0-4844-9082-2C441B0ED0C1}" type="sibTrans" cxnId="{66278240-986C-4C5F-B205-2399F7803B0C}">
      <dgm:prSet/>
      <dgm:spPr/>
      <dgm:t>
        <a:bodyPr/>
        <a:lstStyle/>
        <a:p>
          <a:endParaRPr lang="es-ES"/>
        </a:p>
      </dgm:t>
    </dgm:pt>
    <dgm:pt modelId="{89E2C4A1-24C1-4EC2-8CBE-756BB72E47AF}">
      <dgm:prSet phldrT="[Texto]" custT="1"/>
      <dgm:spPr/>
      <dgm:t>
        <a:bodyPr anchor="t"/>
        <a:lstStyle/>
        <a:p>
          <a:pPr>
            <a:lnSpc>
              <a:spcPct val="150000"/>
            </a:lnSpc>
          </a:pPr>
          <a:r>
            <a:rPr lang="es-ES" sz="1600" b="1" dirty="0"/>
            <a:t>ÁREA PSICOLÓGICA Y EMOCIONAL</a:t>
          </a:r>
        </a:p>
      </dgm:t>
    </dgm:pt>
    <dgm:pt modelId="{3D3D34CC-EB5B-4F74-B076-F95A6EB5B6FC}" type="parTrans" cxnId="{3A37479F-CB7D-4A16-8C6D-2A9E5DC16510}">
      <dgm:prSet/>
      <dgm:spPr/>
      <dgm:t>
        <a:bodyPr/>
        <a:lstStyle/>
        <a:p>
          <a:endParaRPr lang="es-ES"/>
        </a:p>
      </dgm:t>
    </dgm:pt>
    <dgm:pt modelId="{7BF9B933-70E0-4BB0-95FC-20BF163F4EE3}" type="sibTrans" cxnId="{3A37479F-CB7D-4A16-8C6D-2A9E5DC16510}">
      <dgm:prSet/>
      <dgm:spPr/>
      <dgm:t>
        <a:bodyPr/>
        <a:lstStyle/>
        <a:p>
          <a:endParaRPr lang="es-ES"/>
        </a:p>
      </dgm:t>
    </dgm:pt>
    <dgm:pt modelId="{7446FA66-98D0-4149-9B93-07421D406353}" type="pres">
      <dgm:prSet presAssocID="{3EEEB3F8-8531-4396-9184-AAB9C753EA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9B7789-3F87-44F7-A62E-19E2C3DBA759}" type="pres">
      <dgm:prSet presAssocID="{32384B15-5C69-4183-A5D5-03A6873FB3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6F16B5-2561-4150-AE56-B208CBFDF0FD}" type="pres">
      <dgm:prSet presAssocID="{046F9778-1E53-4C3A-9355-82F24B812F02}" presName="sibTrans" presStyleCnt="0"/>
      <dgm:spPr/>
    </dgm:pt>
    <dgm:pt modelId="{776B38BF-8FF0-43AA-8BAD-2B456745C56D}" type="pres">
      <dgm:prSet presAssocID="{ADBE8B4B-93D0-49CB-85A7-4C98CB6A8C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6ED442-F83E-46AE-AEC3-E6C4E6ECCC3D}" type="pres">
      <dgm:prSet presAssocID="{B1F5366A-EA8D-47FB-BA10-B7B72A387ECE}" presName="sibTrans" presStyleCnt="0"/>
      <dgm:spPr/>
    </dgm:pt>
    <dgm:pt modelId="{E357DAB0-BE28-429D-9FF8-561C1BB30709}" type="pres">
      <dgm:prSet presAssocID="{38050F72-58F0-4EEB-9C14-69CA177615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0F4900-4371-4C06-8B25-4FBF433E3E76}" type="pres">
      <dgm:prSet presAssocID="{284BAFA8-6EC0-4844-9082-2C441B0ED0C1}" presName="sibTrans" presStyleCnt="0"/>
      <dgm:spPr/>
    </dgm:pt>
    <dgm:pt modelId="{0535EE3B-4B12-4CE6-9ED0-9FF8E0BECD49}" type="pres">
      <dgm:prSet presAssocID="{89E2C4A1-24C1-4EC2-8CBE-756BB72E47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FBF5C8-8D25-41BA-93B6-171B22571503}" srcId="{3EEEB3F8-8531-4396-9184-AAB9C753EA40}" destId="{32384B15-5C69-4183-A5D5-03A6873FB3D2}" srcOrd="0" destOrd="0" parTransId="{6A8FFEAD-B4B3-4FBB-A529-D69CE2CA0395}" sibTransId="{046F9778-1E53-4C3A-9355-82F24B812F02}"/>
    <dgm:cxn modelId="{F15112B1-B3FB-4EC3-AA74-0D801650363A}" type="presOf" srcId="{89E2C4A1-24C1-4EC2-8CBE-756BB72E47AF}" destId="{0535EE3B-4B12-4CE6-9ED0-9FF8E0BECD49}" srcOrd="0" destOrd="0" presId="urn:microsoft.com/office/officeart/2005/8/layout/default"/>
    <dgm:cxn modelId="{0935ADED-4CED-450C-8667-83FDD1E2E8A9}" type="presOf" srcId="{38050F72-58F0-4EEB-9C14-69CA177615BA}" destId="{E357DAB0-BE28-429D-9FF8-561C1BB30709}" srcOrd="0" destOrd="0" presId="urn:microsoft.com/office/officeart/2005/8/layout/default"/>
    <dgm:cxn modelId="{21C19CCC-C34F-4956-9056-54E79EC5A6BD}" type="presOf" srcId="{32384B15-5C69-4183-A5D5-03A6873FB3D2}" destId="{619B7789-3F87-44F7-A62E-19E2C3DBA759}" srcOrd="0" destOrd="0" presId="urn:microsoft.com/office/officeart/2005/8/layout/default"/>
    <dgm:cxn modelId="{F4F37B50-A4B5-4D14-9983-A50F48DB6B60}" type="presOf" srcId="{ADBE8B4B-93D0-49CB-85A7-4C98CB6A8C07}" destId="{776B38BF-8FF0-43AA-8BAD-2B456745C56D}" srcOrd="0" destOrd="0" presId="urn:microsoft.com/office/officeart/2005/8/layout/default"/>
    <dgm:cxn modelId="{E628D4CC-963E-4B50-9A5C-FF062717BD25}" srcId="{3EEEB3F8-8531-4396-9184-AAB9C753EA40}" destId="{ADBE8B4B-93D0-49CB-85A7-4C98CB6A8C07}" srcOrd="1" destOrd="0" parTransId="{2FCF1C5C-F58C-4DA8-BB17-4017B4AE03D4}" sibTransId="{B1F5366A-EA8D-47FB-BA10-B7B72A387ECE}"/>
    <dgm:cxn modelId="{3A37479F-CB7D-4A16-8C6D-2A9E5DC16510}" srcId="{3EEEB3F8-8531-4396-9184-AAB9C753EA40}" destId="{89E2C4A1-24C1-4EC2-8CBE-756BB72E47AF}" srcOrd="3" destOrd="0" parTransId="{3D3D34CC-EB5B-4F74-B076-F95A6EB5B6FC}" sibTransId="{7BF9B933-70E0-4BB0-95FC-20BF163F4EE3}"/>
    <dgm:cxn modelId="{66278240-986C-4C5F-B205-2399F7803B0C}" srcId="{3EEEB3F8-8531-4396-9184-AAB9C753EA40}" destId="{38050F72-58F0-4EEB-9C14-69CA177615BA}" srcOrd="2" destOrd="0" parTransId="{972CE578-AF9C-4C68-8F2F-E7A64FD6A2A7}" sibTransId="{284BAFA8-6EC0-4844-9082-2C441B0ED0C1}"/>
    <dgm:cxn modelId="{F6E660A0-1A7F-46B6-A580-0CAAB2738172}" type="presOf" srcId="{3EEEB3F8-8531-4396-9184-AAB9C753EA40}" destId="{7446FA66-98D0-4149-9B93-07421D406353}" srcOrd="0" destOrd="0" presId="urn:microsoft.com/office/officeart/2005/8/layout/default"/>
    <dgm:cxn modelId="{989EB982-9453-4B00-951A-51DC5C907737}" type="presParOf" srcId="{7446FA66-98D0-4149-9B93-07421D406353}" destId="{619B7789-3F87-44F7-A62E-19E2C3DBA759}" srcOrd="0" destOrd="0" presId="urn:microsoft.com/office/officeart/2005/8/layout/default"/>
    <dgm:cxn modelId="{5656D7A7-DEA6-4CAB-AA7F-72133160074B}" type="presParOf" srcId="{7446FA66-98D0-4149-9B93-07421D406353}" destId="{286F16B5-2561-4150-AE56-B208CBFDF0FD}" srcOrd="1" destOrd="0" presId="urn:microsoft.com/office/officeart/2005/8/layout/default"/>
    <dgm:cxn modelId="{186E4266-A1EB-4872-BC2E-C3159E434FA4}" type="presParOf" srcId="{7446FA66-98D0-4149-9B93-07421D406353}" destId="{776B38BF-8FF0-43AA-8BAD-2B456745C56D}" srcOrd="2" destOrd="0" presId="urn:microsoft.com/office/officeart/2005/8/layout/default"/>
    <dgm:cxn modelId="{EEF7C269-6351-49EC-8B29-61D7D0CF0A75}" type="presParOf" srcId="{7446FA66-98D0-4149-9B93-07421D406353}" destId="{9E6ED442-F83E-46AE-AEC3-E6C4E6ECCC3D}" srcOrd="3" destOrd="0" presId="urn:microsoft.com/office/officeart/2005/8/layout/default"/>
    <dgm:cxn modelId="{3D858521-6C16-4C92-B2A3-C1FE1F5B4ABC}" type="presParOf" srcId="{7446FA66-98D0-4149-9B93-07421D406353}" destId="{E357DAB0-BE28-429D-9FF8-561C1BB30709}" srcOrd="4" destOrd="0" presId="urn:microsoft.com/office/officeart/2005/8/layout/default"/>
    <dgm:cxn modelId="{131973BF-BA15-4545-A99E-282793CA772C}" type="presParOf" srcId="{7446FA66-98D0-4149-9B93-07421D406353}" destId="{9C0F4900-4371-4C06-8B25-4FBF433E3E76}" srcOrd="5" destOrd="0" presId="urn:microsoft.com/office/officeart/2005/8/layout/default"/>
    <dgm:cxn modelId="{BBE5A8BB-9E21-4C80-A35F-6F55F9DBE5E4}" type="presParOf" srcId="{7446FA66-98D0-4149-9B93-07421D406353}" destId="{0535EE3B-4B12-4CE6-9ED0-9FF8E0BECD49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70F63-2ED6-4F54-A8A8-3B42F045914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2296CCD-F91D-48AE-953F-3835A6ADC10E}">
      <dgm:prSet phldrT="[Texto]"/>
      <dgm:spPr/>
      <dgm:t>
        <a:bodyPr/>
        <a:lstStyle/>
        <a:p>
          <a:r>
            <a:rPr lang="es-ES" dirty="0"/>
            <a:t>Dispositivo</a:t>
          </a:r>
        </a:p>
      </dgm:t>
    </dgm:pt>
    <dgm:pt modelId="{2B1866DD-5CDC-49EA-B94A-E45474B4002E}" type="parTrans" cxnId="{B9B20A12-57C8-4223-B448-2AF14D9BC0D0}">
      <dgm:prSet/>
      <dgm:spPr/>
      <dgm:t>
        <a:bodyPr/>
        <a:lstStyle/>
        <a:p>
          <a:endParaRPr lang="es-ES"/>
        </a:p>
      </dgm:t>
    </dgm:pt>
    <dgm:pt modelId="{E73D6F0D-0AA9-4508-A42E-2582F1D35E01}" type="sibTrans" cxnId="{B9B20A12-57C8-4223-B448-2AF14D9BC0D0}">
      <dgm:prSet/>
      <dgm:spPr/>
      <dgm:t>
        <a:bodyPr/>
        <a:lstStyle/>
        <a:p>
          <a:endParaRPr lang="es-ES"/>
        </a:p>
      </dgm:t>
    </dgm:pt>
    <dgm:pt modelId="{84CEBB35-2855-4D30-B555-19521E288059}">
      <dgm:prSet phldrT="[Texto]" custT="1"/>
      <dgm:spPr/>
      <dgm:t>
        <a:bodyPr/>
        <a:lstStyle/>
        <a:p>
          <a:pPr rtl="0"/>
          <a:r>
            <a:rPr lang="es-ES" sz="1800" b="1">
              <a:latin typeface="+mn-lt"/>
              <a:ea typeface="Cabin"/>
              <a:cs typeface="Cabin"/>
              <a:sym typeface="Cabin"/>
            </a:rPr>
            <a:t>Tiempo requerido </a:t>
          </a:r>
          <a:r>
            <a:rPr lang="es-ES" sz="1800" b="0">
              <a:latin typeface="+mn-lt"/>
              <a:ea typeface="Cabin"/>
              <a:cs typeface="Cabin"/>
              <a:sym typeface="Cabin"/>
            </a:rPr>
            <a:t>de juego</a:t>
          </a:r>
          <a:endParaRPr lang="es-ES" sz="1800" b="0" dirty="0">
            <a:latin typeface="+mn-lt"/>
          </a:endParaRPr>
        </a:p>
      </dgm:t>
    </dgm:pt>
    <dgm:pt modelId="{A59C0EAB-58C4-4FDD-A978-5724F2AF356C}" type="parTrans" cxnId="{C3CC5BDF-BCF8-4B6F-B753-25E7EC8AA5B9}">
      <dgm:prSet/>
      <dgm:spPr/>
      <dgm:t>
        <a:bodyPr/>
        <a:lstStyle/>
        <a:p>
          <a:endParaRPr lang="es-ES"/>
        </a:p>
      </dgm:t>
    </dgm:pt>
    <dgm:pt modelId="{747112E6-5DBF-4843-8CF4-F290972A97ED}" type="sibTrans" cxnId="{C3CC5BDF-BCF8-4B6F-B753-25E7EC8AA5B9}">
      <dgm:prSet/>
      <dgm:spPr/>
      <dgm:t>
        <a:bodyPr/>
        <a:lstStyle/>
        <a:p>
          <a:endParaRPr lang="es-ES"/>
        </a:p>
      </dgm:t>
    </dgm:pt>
    <dgm:pt modelId="{3424BD88-3165-48FC-9F9B-B30A1D7B0EA1}">
      <dgm:prSet phldrT="[Texto]"/>
      <dgm:spPr/>
      <dgm:t>
        <a:bodyPr/>
        <a:lstStyle/>
        <a:p>
          <a:r>
            <a:rPr lang="es-ES" dirty="0"/>
            <a:t>Adolescente</a:t>
          </a:r>
        </a:p>
      </dgm:t>
    </dgm:pt>
    <dgm:pt modelId="{D7C11BC6-7693-48CF-B2EE-90DE5D617098}" type="parTrans" cxnId="{0F3FEEF5-D32F-4227-BA26-7EB90B6C3123}">
      <dgm:prSet/>
      <dgm:spPr/>
      <dgm:t>
        <a:bodyPr/>
        <a:lstStyle/>
        <a:p>
          <a:endParaRPr lang="es-ES"/>
        </a:p>
      </dgm:t>
    </dgm:pt>
    <dgm:pt modelId="{E2F03876-ABA6-4E8F-BBD5-482A1A7AA8B3}" type="sibTrans" cxnId="{0F3FEEF5-D32F-4227-BA26-7EB90B6C3123}">
      <dgm:prSet/>
      <dgm:spPr/>
      <dgm:t>
        <a:bodyPr/>
        <a:lstStyle/>
        <a:p>
          <a:endParaRPr lang="es-ES"/>
        </a:p>
      </dgm:t>
    </dgm:pt>
    <dgm:pt modelId="{0374488F-A647-4C32-B334-3EEDAFD537D5}">
      <dgm:prSet phldrT="[Texto]" custT="1"/>
      <dgm:spPr/>
      <dgm:t>
        <a:bodyPr/>
        <a:lstStyle/>
        <a:p>
          <a:r>
            <a:rPr lang="es-ES" sz="1800">
              <a:latin typeface="+mn-lt"/>
            </a:rPr>
            <a:t>Falta de lugar o de </a:t>
          </a:r>
          <a:r>
            <a:rPr lang="es-ES" sz="1800" b="1">
              <a:latin typeface="+mn-lt"/>
            </a:rPr>
            <a:t>sentido</a:t>
          </a:r>
          <a:r>
            <a:rPr lang="es-ES" sz="1800">
              <a:latin typeface="+mn-lt"/>
            </a:rPr>
            <a:t> en su vida</a:t>
          </a:r>
          <a:endParaRPr lang="es-ES" sz="1800" dirty="0">
            <a:latin typeface="+mn-lt"/>
          </a:endParaRPr>
        </a:p>
      </dgm:t>
    </dgm:pt>
    <dgm:pt modelId="{C6A38968-32DB-4B2B-A315-94A03C2754C2}" type="parTrans" cxnId="{EADCF9D6-F253-4993-9816-AA7259D80347}">
      <dgm:prSet/>
      <dgm:spPr/>
      <dgm:t>
        <a:bodyPr/>
        <a:lstStyle/>
        <a:p>
          <a:endParaRPr lang="es-ES"/>
        </a:p>
      </dgm:t>
    </dgm:pt>
    <dgm:pt modelId="{CF75BE2A-22DC-4ECD-B0D7-51CB390DC1D3}" type="sibTrans" cxnId="{EADCF9D6-F253-4993-9816-AA7259D80347}">
      <dgm:prSet/>
      <dgm:spPr/>
      <dgm:t>
        <a:bodyPr/>
        <a:lstStyle/>
        <a:p>
          <a:endParaRPr lang="es-ES"/>
        </a:p>
      </dgm:t>
    </dgm:pt>
    <dgm:pt modelId="{549BCDC1-B4D5-4515-9FEF-38D70A35884D}">
      <dgm:prSet phldrT="[Texto]" custT="1"/>
      <dgm:spPr/>
      <dgm:t>
        <a:bodyPr/>
        <a:lstStyle/>
        <a:p>
          <a:r>
            <a:rPr lang="es-ES" sz="1800">
              <a:latin typeface="+mn-lt"/>
            </a:rPr>
            <a:t>Dificultad a la hora de expresarse (</a:t>
          </a:r>
          <a:r>
            <a:rPr lang="es-ES" sz="1800" b="1">
              <a:latin typeface="+mn-lt"/>
            </a:rPr>
            <a:t>habilidades sociales</a:t>
          </a:r>
          <a:r>
            <a:rPr lang="es-ES" sz="1800">
              <a:latin typeface="+mn-lt"/>
            </a:rPr>
            <a:t>)</a:t>
          </a:r>
          <a:endParaRPr lang="es-ES" sz="1800" dirty="0">
            <a:latin typeface="+mn-lt"/>
          </a:endParaRPr>
        </a:p>
      </dgm:t>
    </dgm:pt>
    <dgm:pt modelId="{FFDA7850-31D6-4585-8E50-C34C6772BC23}" type="parTrans" cxnId="{3C5DC287-32A0-487C-B9B3-6ED938291C1B}">
      <dgm:prSet/>
      <dgm:spPr/>
      <dgm:t>
        <a:bodyPr/>
        <a:lstStyle/>
        <a:p>
          <a:endParaRPr lang="es-ES"/>
        </a:p>
      </dgm:t>
    </dgm:pt>
    <dgm:pt modelId="{B73E078A-CEEA-42E1-861E-4EFC5B99DEE9}" type="sibTrans" cxnId="{3C5DC287-32A0-487C-B9B3-6ED938291C1B}">
      <dgm:prSet/>
      <dgm:spPr/>
      <dgm:t>
        <a:bodyPr/>
        <a:lstStyle/>
        <a:p>
          <a:endParaRPr lang="es-ES"/>
        </a:p>
      </dgm:t>
    </dgm:pt>
    <dgm:pt modelId="{F7A1C36E-180F-45E0-8E9C-4FDA02DAA997}">
      <dgm:prSet phldrT="[Texto]"/>
      <dgm:spPr/>
      <dgm:t>
        <a:bodyPr/>
        <a:lstStyle/>
        <a:p>
          <a:r>
            <a:rPr lang="es-ES" dirty="0"/>
            <a:t>Entorno</a:t>
          </a:r>
        </a:p>
      </dgm:t>
    </dgm:pt>
    <dgm:pt modelId="{357D3179-CDE4-4C43-8470-6C4C70493F0E}" type="parTrans" cxnId="{F6A6CF18-73BF-4419-9940-4C3FC9921F6D}">
      <dgm:prSet/>
      <dgm:spPr/>
      <dgm:t>
        <a:bodyPr/>
        <a:lstStyle/>
        <a:p>
          <a:endParaRPr lang="es-ES"/>
        </a:p>
      </dgm:t>
    </dgm:pt>
    <dgm:pt modelId="{72B1ABE9-6B2F-437C-8A7C-C654A08DD306}" type="sibTrans" cxnId="{F6A6CF18-73BF-4419-9940-4C3FC9921F6D}">
      <dgm:prSet/>
      <dgm:spPr/>
      <dgm:t>
        <a:bodyPr/>
        <a:lstStyle/>
        <a:p>
          <a:endParaRPr lang="es-ES"/>
        </a:p>
      </dgm:t>
    </dgm:pt>
    <dgm:pt modelId="{0A618B8C-0ED4-47F4-89D2-8C4F6E645954}">
      <dgm:prSet phldrT="[Texto]" custT="1"/>
      <dgm:spPr/>
      <dgm:t>
        <a:bodyPr/>
        <a:lstStyle/>
        <a:p>
          <a:r>
            <a:rPr lang="es-ES" sz="1800" b="0">
              <a:latin typeface="+mn-lt"/>
            </a:rPr>
            <a:t>Falta de estructura en el entorno (</a:t>
          </a:r>
          <a:r>
            <a:rPr lang="es-ES" sz="1800" b="1">
              <a:latin typeface="+mn-lt"/>
            </a:rPr>
            <a:t>límites</a:t>
          </a:r>
          <a:r>
            <a:rPr lang="es-ES" sz="1800" b="0">
              <a:latin typeface="+mn-lt"/>
            </a:rPr>
            <a:t>)</a:t>
          </a:r>
          <a:endParaRPr lang="es-ES" sz="1800" b="0" dirty="0">
            <a:latin typeface="+mn-lt"/>
          </a:endParaRPr>
        </a:p>
      </dgm:t>
    </dgm:pt>
    <dgm:pt modelId="{F76633DD-D3F2-400E-B385-25463752A157}" type="parTrans" cxnId="{C4BC75DB-F690-4006-BA54-83FB393EDEE9}">
      <dgm:prSet/>
      <dgm:spPr/>
      <dgm:t>
        <a:bodyPr/>
        <a:lstStyle/>
        <a:p>
          <a:endParaRPr lang="es-ES"/>
        </a:p>
      </dgm:t>
    </dgm:pt>
    <dgm:pt modelId="{34B5B5EA-7EAF-4155-B048-FA26D2AD5617}" type="sibTrans" cxnId="{C4BC75DB-F690-4006-BA54-83FB393EDEE9}">
      <dgm:prSet/>
      <dgm:spPr/>
      <dgm:t>
        <a:bodyPr/>
        <a:lstStyle/>
        <a:p>
          <a:endParaRPr lang="es-ES"/>
        </a:p>
      </dgm:t>
    </dgm:pt>
    <dgm:pt modelId="{9DD9186B-30A2-4FAE-B6CB-4FA73636DA4F}">
      <dgm:prSet custT="1"/>
      <dgm:spPr/>
      <dgm:t>
        <a:bodyPr/>
        <a:lstStyle/>
        <a:p>
          <a:pPr rtl="0"/>
          <a:r>
            <a:rPr lang="es-ES" sz="1800" b="1" baseline="0">
              <a:latin typeface="+mn-lt"/>
              <a:ea typeface="Cabin"/>
              <a:cs typeface="Cabin"/>
              <a:sym typeface="Cabin"/>
            </a:rPr>
            <a:t>Contenido</a:t>
          </a:r>
          <a:r>
            <a:rPr lang="es-ES" sz="1800" b="0" baseline="0">
              <a:latin typeface="+mn-lt"/>
              <a:ea typeface="Cabin"/>
              <a:cs typeface="Cabin"/>
              <a:sym typeface="Cabin"/>
            </a:rPr>
            <a:t>s no adecuados a su edad</a:t>
          </a:r>
          <a:endParaRPr lang="es-ES" sz="1800" b="0" baseline="0" dirty="0">
            <a:latin typeface="+mn-lt"/>
            <a:ea typeface="Cabin"/>
            <a:cs typeface="Cabin"/>
            <a:sym typeface="Cabin"/>
          </a:endParaRPr>
        </a:p>
      </dgm:t>
    </dgm:pt>
    <dgm:pt modelId="{D851B9BB-E917-49AE-A842-6AE447E17CB7}" type="parTrans" cxnId="{9935A494-95EF-42BC-8DA9-022850B96750}">
      <dgm:prSet/>
      <dgm:spPr/>
      <dgm:t>
        <a:bodyPr/>
        <a:lstStyle/>
        <a:p>
          <a:endParaRPr lang="es-ES"/>
        </a:p>
      </dgm:t>
    </dgm:pt>
    <dgm:pt modelId="{2FE29366-724F-46FE-B4FF-54528D9ADFE5}" type="sibTrans" cxnId="{9935A494-95EF-42BC-8DA9-022850B96750}">
      <dgm:prSet/>
      <dgm:spPr/>
      <dgm:t>
        <a:bodyPr/>
        <a:lstStyle/>
        <a:p>
          <a:endParaRPr lang="es-ES"/>
        </a:p>
      </dgm:t>
    </dgm:pt>
    <dgm:pt modelId="{F6177B35-8535-4ED6-A25F-01BD4D18A27D}">
      <dgm:prSet custT="1"/>
      <dgm:spPr/>
      <dgm:t>
        <a:bodyPr/>
        <a:lstStyle/>
        <a:p>
          <a:pPr rtl="0"/>
          <a:r>
            <a:rPr lang="es-ES" sz="1800" b="1" baseline="0">
              <a:latin typeface="+mn-lt"/>
              <a:ea typeface="Cabin"/>
              <a:cs typeface="Cabin"/>
              <a:sym typeface="Cabin"/>
            </a:rPr>
            <a:t>Recompensas</a:t>
          </a:r>
          <a:r>
            <a:rPr lang="es-ES" sz="1800" b="0" baseline="0">
              <a:latin typeface="+mn-lt"/>
              <a:ea typeface="Cabin"/>
              <a:cs typeface="Cabin"/>
              <a:sym typeface="Cabin"/>
            </a:rPr>
            <a:t> gratuitas dependientes del paso del tiempo</a:t>
          </a:r>
          <a:endParaRPr lang="es-ES" sz="1800" b="0" baseline="0" dirty="0">
            <a:latin typeface="+mn-lt"/>
            <a:ea typeface="Cabin"/>
            <a:cs typeface="Cabin"/>
            <a:sym typeface="Cabin"/>
          </a:endParaRPr>
        </a:p>
      </dgm:t>
    </dgm:pt>
    <dgm:pt modelId="{F0F54608-C95B-48F7-9998-762456A997B4}" type="parTrans" cxnId="{88290B01-B69D-4BFF-9B33-182A8520DB1A}">
      <dgm:prSet/>
      <dgm:spPr/>
      <dgm:t>
        <a:bodyPr/>
        <a:lstStyle/>
        <a:p>
          <a:endParaRPr lang="es-ES"/>
        </a:p>
      </dgm:t>
    </dgm:pt>
    <dgm:pt modelId="{A3650A72-2F4C-4847-9748-4C3761A2B560}" type="sibTrans" cxnId="{88290B01-B69D-4BFF-9B33-182A8520DB1A}">
      <dgm:prSet/>
      <dgm:spPr/>
      <dgm:t>
        <a:bodyPr/>
        <a:lstStyle/>
        <a:p>
          <a:endParaRPr lang="es-ES"/>
        </a:p>
      </dgm:t>
    </dgm:pt>
    <dgm:pt modelId="{7590E22A-4A7D-4837-A53D-3B9CABAA74C9}">
      <dgm:prSet custT="1"/>
      <dgm:spPr/>
      <dgm:t>
        <a:bodyPr/>
        <a:lstStyle/>
        <a:p>
          <a:pPr rtl="0"/>
          <a:r>
            <a:rPr lang="es-ES" sz="1800" b="0" baseline="0" dirty="0">
              <a:latin typeface="+mn-lt"/>
              <a:ea typeface="Cabin"/>
              <a:cs typeface="Cabin"/>
              <a:sym typeface="Cabin"/>
            </a:rPr>
            <a:t>Necesidad de </a:t>
          </a:r>
          <a:r>
            <a:rPr lang="es-ES" sz="1800" b="1" baseline="0" dirty="0" err="1">
              <a:latin typeface="+mn-lt"/>
              <a:ea typeface="Cabin"/>
              <a:cs typeface="Cabin"/>
              <a:sym typeface="Cabin"/>
            </a:rPr>
            <a:t>micropagos</a:t>
          </a:r>
          <a:r>
            <a:rPr lang="es-ES" sz="1800" b="0" baseline="0" dirty="0">
              <a:latin typeface="+mn-lt"/>
              <a:ea typeface="Cabin"/>
              <a:cs typeface="Cabin"/>
              <a:sym typeface="Cabin"/>
            </a:rPr>
            <a:t> para desbloquear contenido</a:t>
          </a:r>
        </a:p>
      </dgm:t>
    </dgm:pt>
    <dgm:pt modelId="{5B7C4D2C-F83C-4B55-8992-DD445489B0FD}" type="parTrans" cxnId="{05AC0F32-6907-4E78-927B-2AAD4470A7D5}">
      <dgm:prSet/>
      <dgm:spPr/>
      <dgm:t>
        <a:bodyPr/>
        <a:lstStyle/>
        <a:p>
          <a:endParaRPr lang="es-ES"/>
        </a:p>
      </dgm:t>
    </dgm:pt>
    <dgm:pt modelId="{639DF589-D75B-4F62-9173-BDEB8DCBB0AF}" type="sibTrans" cxnId="{05AC0F32-6907-4E78-927B-2AAD4470A7D5}">
      <dgm:prSet/>
      <dgm:spPr/>
      <dgm:t>
        <a:bodyPr/>
        <a:lstStyle/>
        <a:p>
          <a:endParaRPr lang="es-ES"/>
        </a:p>
      </dgm:t>
    </dgm:pt>
    <dgm:pt modelId="{6410186A-F230-42D4-A8EE-45905146F630}">
      <dgm:prSet custT="1"/>
      <dgm:spPr/>
      <dgm:t>
        <a:bodyPr/>
        <a:lstStyle/>
        <a:p>
          <a:pPr rtl="0"/>
          <a:r>
            <a:rPr lang="es-ES" sz="1800" b="1" baseline="0">
              <a:latin typeface="+mn-lt"/>
              <a:ea typeface="Cabin"/>
              <a:cs typeface="Cabin"/>
              <a:sym typeface="Cabin"/>
            </a:rPr>
            <a:t>Conectividad</a:t>
          </a:r>
          <a:r>
            <a:rPr lang="es-ES" sz="1800" b="0" baseline="0">
              <a:latin typeface="+mn-lt"/>
              <a:ea typeface="Cabin"/>
              <a:cs typeface="Cabin"/>
              <a:sym typeface="Cabin"/>
            </a:rPr>
            <a:t> y competencia online</a:t>
          </a:r>
          <a:endParaRPr lang="es-ES" sz="1800" b="0" baseline="0" dirty="0">
            <a:latin typeface="+mn-lt"/>
            <a:ea typeface="Cabin"/>
            <a:cs typeface="Cabin"/>
            <a:sym typeface="Cabin"/>
          </a:endParaRPr>
        </a:p>
      </dgm:t>
    </dgm:pt>
    <dgm:pt modelId="{932DEEC0-FD10-4507-974F-3C5E58BBDF19}" type="parTrans" cxnId="{EBFCA30C-386E-4219-BC8C-E88CDC0AC54B}">
      <dgm:prSet/>
      <dgm:spPr/>
      <dgm:t>
        <a:bodyPr/>
        <a:lstStyle/>
        <a:p>
          <a:endParaRPr lang="es-ES"/>
        </a:p>
      </dgm:t>
    </dgm:pt>
    <dgm:pt modelId="{B632050A-44FB-4EB1-9778-6D2AD9451103}" type="sibTrans" cxnId="{EBFCA30C-386E-4219-BC8C-E88CDC0AC54B}">
      <dgm:prSet/>
      <dgm:spPr/>
      <dgm:t>
        <a:bodyPr/>
        <a:lstStyle/>
        <a:p>
          <a:endParaRPr lang="es-ES"/>
        </a:p>
      </dgm:t>
    </dgm:pt>
    <dgm:pt modelId="{8CCBB69C-F287-4D38-91C1-4C1F20FC409C}">
      <dgm:prSet phldrT="[Texto]" custT="1"/>
      <dgm:spPr/>
      <dgm:t>
        <a:bodyPr/>
        <a:lstStyle/>
        <a:p>
          <a:r>
            <a:rPr lang="es-ES" sz="1800">
              <a:latin typeface="+mn-lt"/>
            </a:rPr>
            <a:t>Trastornos </a:t>
          </a:r>
          <a:r>
            <a:rPr lang="es-ES" sz="1800" b="1">
              <a:latin typeface="+mn-lt"/>
            </a:rPr>
            <a:t>comórbidos</a:t>
          </a:r>
          <a:endParaRPr lang="es-ES" sz="1800" b="1" dirty="0">
            <a:latin typeface="+mn-lt"/>
          </a:endParaRPr>
        </a:p>
      </dgm:t>
    </dgm:pt>
    <dgm:pt modelId="{52242115-66BE-4328-B19D-F1EBF82F5DA8}" type="parTrans" cxnId="{7B3045CE-E304-4D2A-852B-80D08E7F15A8}">
      <dgm:prSet/>
      <dgm:spPr/>
      <dgm:t>
        <a:bodyPr/>
        <a:lstStyle/>
        <a:p>
          <a:endParaRPr lang="es-ES"/>
        </a:p>
      </dgm:t>
    </dgm:pt>
    <dgm:pt modelId="{1E560861-38D8-468B-ADC2-A33597690199}" type="sibTrans" cxnId="{7B3045CE-E304-4D2A-852B-80D08E7F15A8}">
      <dgm:prSet/>
      <dgm:spPr/>
      <dgm:t>
        <a:bodyPr/>
        <a:lstStyle/>
        <a:p>
          <a:endParaRPr lang="es-ES"/>
        </a:p>
      </dgm:t>
    </dgm:pt>
    <dgm:pt modelId="{662501CB-A95A-43FC-8275-ABCF47B4CF65}">
      <dgm:prSet phldrT="[Texto]" custT="1"/>
      <dgm:spPr/>
      <dgm:t>
        <a:bodyPr/>
        <a:lstStyle/>
        <a:p>
          <a:pPr rtl="0"/>
          <a:r>
            <a:rPr lang="es-ES" sz="1800" b="0">
              <a:latin typeface="+mn-lt"/>
              <a:ea typeface="Cabin"/>
              <a:cs typeface="Cabin"/>
              <a:sym typeface="Cabin"/>
            </a:rPr>
            <a:t>Nivel de </a:t>
          </a:r>
          <a:r>
            <a:rPr lang="es-ES" sz="1800" b="1">
              <a:latin typeface="+mn-lt"/>
              <a:ea typeface="Cabin"/>
              <a:cs typeface="Cabin"/>
              <a:sym typeface="Cabin"/>
            </a:rPr>
            <a:t>impulsividad</a:t>
          </a:r>
          <a:r>
            <a:rPr lang="es-ES" sz="1800" b="0">
              <a:latin typeface="+mn-lt"/>
              <a:ea typeface="Cabin"/>
              <a:cs typeface="Cabin"/>
              <a:sym typeface="Cabin"/>
            </a:rPr>
            <a:t>. </a:t>
          </a:r>
          <a:endParaRPr lang="es-ES" sz="1800" b="0" dirty="0">
            <a:latin typeface="+mn-lt"/>
          </a:endParaRPr>
        </a:p>
      </dgm:t>
    </dgm:pt>
    <dgm:pt modelId="{C02A38B5-7A8C-40FC-9FF2-BD34F4FF3DA1}" type="parTrans" cxnId="{AF3577C7-B3B3-409E-BBA3-34F2A4F5AE50}">
      <dgm:prSet/>
      <dgm:spPr/>
      <dgm:t>
        <a:bodyPr/>
        <a:lstStyle/>
        <a:p>
          <a:endParaRPr lang="es-ES"/>
        </a:p>
      </dgm:t>
    </dgm:pt>
    <dgm:pt modelId="{7F36232A-D7CB-4380-9E17-97F1DB23E7AF}" type="sibTrans" cxnId="{AF3577C7-B3B3-409E-BBA3-34F2A4F5AE50}">
      <dgm:prSet/>
      <dgm:spPr/>
      <dgm:t>
        <a:bodyPr/>
        <a:lstStyle/>
        <a:p>
          <a:endParaRPr lang="es-ES"/>
        </a:p>
      </dgm:t>
    </dgm:pt>
    <dgm:pt modelId="{75B1A582-8847-49DB-8495-F2ACF6509C95}">
      <dgm:prSet custT="1"/>
      <dgm:spPr/>
      <dgm:t>
        <a:bodyPr/>
        <a:lstStyle/>
        <a:p>
          <a:pPr rtl="0"/>
          <a:r>
            <a:rPr lang="es-ES" sz="1800" b="1">
              <a:latin typeface="+mn-lt"/>
              <a:ea typeface="Cabin"/>
              <a:cs typeface="Cabin"/>
              <a:sym typeface="Cabin"/>
            </a:rPr>
            <a:t>Autoestima</a:t>
          </a:r>
          <a:r>
            <a:rPr lang="es-ES" sz="1800" b="0">
              <a:latin typeface="+mn-lt"/>
              <a:ea typeface="Cabin"/>
              <a:cs typeface="Cabin"/>
              <a:sym typeface="Cabin"/>
            </a:rPr>
            <a:t>.</a:t>
          </a:r>
          <a:endParaRPr lang="es-ES" sz="1800" b="0" dirty="0">
            <a:latin typeface="+mn-lt"/>
          </a:endParaRPr>
        </a:p>
      </dgm:t>
    </dgm:pt>
    <dgm:pt modelId="{1D119C7F-BE8F-48A6-BB07-2CC3C07A4A23}" type="parTrans" cxnId="{101535AF-3FA8-45D0-A621-8600D0B132F0}">
      <dgm:prSet/>
      <dgm:spPr/>
      <dgm:t>
        <a:bodyPr/>
        <a:lstStyle/>
        <a:p>
          <a:endParaRPr lang="es-ES"/>
        </a:p>
      </dgm:t>
    </dgm:pt>
    <dgm:pt modelId="{534E1123-E47F-46C3-8BC8-FF85B3B16EC5}" type="sibTrans" cxnId="{101535AF-3FA8-45D0-A621-8600D0B132F0}">
      <dgm:prSet/>
      <dgm:spPr/>
      <dgm:t>
        <a:bodyPr/>
        <a:lstStyle/>
        <a:p>
          <a:endParaRPr lang="es-ES"/>
        </a:p>
      </dgm:t>
    </dgm:pt>
    <dgm:pt modelId="{719FE56F-C868-49F3-9566-3F45C0070DE3}">
      <dgm:prSet custT="1"/>
      <dgm:spPr/>
      <dgm:t>
        <a:bodyPr/>
        <a:lstStyle/>
        <a:p>
          <a:pPr rtl="0"/>
          <a:r>
            <a:rPr lang="es-ES" sz="1800" b="0">
              <a:latin typeface="+mn-lt"/>
              <a:ea typeface="Cabin"/>
              <a:cs typeface="Cabin"/>
              <a:sym typeface="Cabin"/>
            </a:rPr>
            <a:t>Tolerancia a la </a:t>
          </a:r>
          <a:r>
            <a:rPr lang="es-ES" sz="1800" b="1" i="0">
              <a:latin typeface="+mn-lt"/>
              <a:ea typeface="Cabin"/>
              <a:cs typeface="Cabin"/>
              <a:sym typeface="Cabin"/>
            </a:rPr>
            <a:t>frustración</a:t>
          </a:r>
          <a:endParaRPr lang="es-ES" sz="1800" b="1" i="0" dirty="0">
            <a:latin typeface="+mn-lt"/>
          </a:endParaRPr>
        </a:p>
      </dgm:t>
    </dgm:pt>
    <dgm:pt modelId="{EE62AFB8-DA9F-4DD5-9645-F26C53078CA2}" type="parTrans" cxnId="{D8D768F5-0986-4A68-B4D8-F054BBA68723}">
      <dgm:prSet/>
      <dgm:spPr/>
      <dgm:t>
        <a:bodyPr/>
        <a:lstStyle/>
        <a:p>
          <a:endParaRPr lang="es-ES"/>
        </a:p>
      </dgm:t>
    </dgm:pt>
    <dgm:pt modelId="{D58D3085-5EA3-42D2-B1E1-37EF14D7A8CB}" type="sibTrans" cxnId="{D8D768F5-0986-4A68-B4D8-F054BBA68723}">
      <dgm:prSet/>
      <dgm:spPr/>
      <dgm:t>
        <a:bodyPr/>
        <a:lstStyle/>
        <a:p>
          <a:endParaRPr lang="es-ES"/>
        </a:p>
      </dgm:t>
    </dgm:pt>
    <dgm:pt modelId="{6E7EAD1C-6EE7-45DF-B52F-43C5EA58FE45}">
      <dgm:prSet custT="1"/>
      <dgm:spPr/>
      <dgm:t>
        <a:bodyPr/>
        <a:lstStyle/>
        <a:p>
          <a:pPr rtl="0"/>
          <a:r>
            <a:rPr lang="es-ES" sz="1800" b="1" dirty="0">
              <a:latin typeface="+mn-lt"/>
              <a:ea typeface="Cabin"/>
              <a:cs typeface="Cabin"/>
              <a:sym typeface="Cabin"/>
            </a:rPr>
            <a:t>Inestabilidad</a:t>
          </a:r>
          <a:r>
            <a:rPr lang="es-ES" sz="1800" b="0" dirty="0">
              <a:latin typeface="+mn-lt"/>
              <a:ea typeface="Cabin"/>
              <a:cs typeface="Cabin"/>
              <a:sym typeface="Cabin"/>
            </a:rPr>
            <a:t> emocional. </a:t>
          </a:r>
          <a:endParaRPr lang="es-ES" sz="1800" b="0" dirty="0">
            <a:latin typeface="+mn-lt"/>
          </a:endParaRPr>
        </a:p>
      </dgm:t>
    </dgm:pt>
    <dgm:pt modelId="{6B9345D4-80C0-4E92-BF89-D954692353AD}" type="parTrans" cxnId="{27D057E9-4C37-4D3E-93F2-3668D637C150}">
      <dgm:prSet/>
      <dgm:spPr/>
      <dgm:t>
        <a:bodyPr/>
        <a:lstStyle/>
        <a:p>
          <a:endParaRPr lang="es-ES"/>
        </a:p>
      </dgm:t>
    </dgm:pt>
    <dgm:pt modelId="{C9E00308-5958-48A2-A80F-8F31C84B054D}" type="sibTrans" cxnId="{27D057E9-4C37-4D3E-93F2-3668D637C150}">
      <dgm:prSet/>
      <dgm:spPr/>
      <dgm:t>
        <a:bodyPr/>
        <a:lstStyle/>
        <a:p>
          <a:endParaRPr lang="es-ES"/>
        </a:p>
      </dgm:t>
    </dgm:pt>
    <dgm:pt modelId="{E796B7D7-E936-47CE-889B-9B46B1DC4E04}">
      <dgm:prSet custT="1"/>
      <dgm:spPr/>
      <dgm:t>
        <a:bodyPr/>
        <a:lstStyle/>
        <a:p>
          <a:pPr rtl="0"/>
          <a:r>
            <a:rPr lang="es-ES" sz="1800" b="0">
              <a:latin typeface="+mn-lt"/>
              <a:ea typeface="Cabin"/>
              <a:cs typeface="Cabin"/>
              <a:sym typeface="Cabin"/>
            </a:rPr>
            <a:t>Malos </a:t>
          </a:r>
          <a:r>
            <a:rPr lang="es-ES" sz="1800" b="1">
              <a:latin typeface="+mn-lt"/>
              <a:ea typeface="Cabin"/>
              <a:cs typeface="Cabin"/>
              <a:sym typeface="Cabin"/>
            </a:rPr>
            <a:t>hábitos</a:t>
          </a:r>
          <a:r>
            <a:rPr lang="es-ES" sz="1800" b="0">
              <a:latin typeface="+mn-lt"/>
              <a:ea typeface="Cabin"/>
              <a:cs typeface="Cabin"/>
              <a:sym typeface="Cabin"/>
            </a:rPr>
            <a:t> de salud. </a:t>
          </a:r>
          <a:endParaRPr lang="es-ES" sz="1800" b="0" dirty="0">
            <a:latin typeface="+mn-lt"/>
            <a:ea typeface="Cabin"/>
            <a:cs typeface="Cabin"/>
            <a:sym typeface="Cabin"/>
          </a:endParaRPr>
        </a:p>
      </dgm:t>
    </dgm:pt>
    <dgm:pt modelId="{EC4E8772-C5E4-4BD4-B31F-B5E9E6C1CFF0}" type="parTrans" cxnId="{58B72565-03D7-4EF2-AD06-CC158CD42D74}">
      <dgm:prSet/>
      <dgm:spPr/>
      <dgm:t>
        <a:bodyPr/>
        <a:lstStyle/>
        <a:p>
          <a:endParaRPr lang="es-ES"/>
        </a:p>
      </dgm:t>
    </dgm:pt>
    <dgm:pt modelId="{CE27C9B0-04E3-4702-A816-C7B44FF220E0}" type="sibTrans" cxnId="{58B72565-03D7-4EF2-AD06-CC158CD42D74}">
      <dgm:prSet/>
      <dgm:spPr/>
      <dgm:t>
        <a:bodyPr/>
        <a:lstStyle/>
        <a:p>
          <a:endParaRPr lang="es-ES"/>
        </a:p>
      </dgm:t>
    </dgm:pt>
    <dgm:pt modelId="{833BF17D-C3CF-45B7-901E-E7959FC41FF9}">
      <dgm:prSet phldrT="[Texto]" custT="1"/>
      <dgm:spPr/>
      <dgm:t>
        <a:bodyPr/>
        <a:lstStyle/>
        <a:p>
          <a:r>
            <a:rPr lang="es-ES" sz="1800" b="0">
              <a:latin typeface="+mn-lt"/>
            </a:rPr>
            <a:t>Ausencia </a:t>
          </a:r>
          <a:r>
            <a:rPr lang="es-ES" sz="1800" b="1">
              <a:latin typeface="+mn-lt"/>
            </a:rPr>
            <a:t>de rutina</a:t>
          </a:r>
          <a:endParaRPr lang="es-ES" sz="1800" b="1" dirty="0">
            <a:latin typeface="+mn-lt"/>
          </a:endParaRPr>
        </a:p>
      </dgm:t>
    </dgm:pt>
    <dgm:pt modelId="{D25DA610-1518-4C3A-BC5F-0FD32F41D189}" type="parTrans" cxnId="{EDDED850-89DB-4DB5-A401-A298BF58D4C9}">
      <dgm:prSet/>
      <dgm:spPr/>
      <dgm:t>
        <a:bodyPr/>
        <a:lstStyle/>
        <a:p>
          <a:endParaRPr lang="es-ES"/>
        </a:p>
      </dgm:t>
    </dgm:pt>
    <dgm:pt modelId="{3788AA51-B371-4441-9FAC-D282B9CB0A53}" type="sibTrans" cxnId="{EDDED850-89DB-4DB5-A401-A298BF58D4C9}">
      <dgm:prSet/>
      <dgm:spPr/>
      <dgm:t>
        <a:bodyPr/>
        <a:lstStyle/>
        <a:p>
          <a:endParaRPr lang="es-ES"/>
        </a:p>
      </dgm:t>
    </dgm:pt>
    <dgm:pt modelId="{A675D0DD-3A5B-4CE6-8699-BD8293D3A5DA}">
      <dgm:prSet phldrT="[Texto]" custT="1"/>
      <dgm:spPr/>
      <dgm:t>
        <a:bodyPr/>
        <a:lstStyle/>
        <a:p>
          <a:pPr rtl="0"/>
          <a:r>
            <a:rPr lang="es-ES" sz="1800" b="0" u="none" strike="noStrike" cap="none">
              <a:latin typeface="+mn-lt"/>
              <a:ea typeface="Cabin"/>
              <a:cs typeface="Cabin"/>
              <a:sym typeface="Cabin"/>
            </a:rPr>
            <a:t>Nivel </a:t>
          </a:r>
          <a:r>
            <a:rPr lang="es-ES" sz="1800" b="1" u="none" strike="noStrike" cap="none">
              <a:latin typeface="+mn-lt"/>
              <a:ea typeface="Cabin"/>
              <a:cs typeface="Cabin"/>
              <a:sym typeface="Cabin"/>
            </a:rPr>
            <a:t>absentismo</a:t>
          </a:r>
          <a:r>
            <a:rPr lang="es-ES" sz="1800" b="0" u="none" strike="noStrike" cap="none">
              <a:latin typeface="+mn-lt"/>
              <a:ea typeface="Cabin"/>
              <a:cs typeface="Cabin"/>
              <a:sym typeface="Cabin"/>
            </a:rPr>
            <a:t>. </a:t>
          </a:r>
          <a:endParaRPr lang="es-ES" sz="1800" b="0" dirty="0">
            <a:latin typeface="+mn-lt"/>
          </a:endParaRPr>
        </a:p>
      </dgm:t>
    </dgm:pt>
    <dgm:pt modelId="{23468E7A-B5FC-4C04-9B2A-7F5E139FB570}" type="parTrans" cxnId="{11364612-D1C3-4769-B0FA-CE60929E02F0}">
      <dgm:prSet/>
      <dgm:spPr/>
      <dgm:t>
        <a:bodyPr/>
        <a:lstStyle/>
        <a:p>
          <a:endParaRPr lang="es-ES"/>
        </a:p>
      </dgm:t>
    </dgm:pt>
    <dgm:pt modelId="{D1BBDE99-DE47-470D-83E3-CCC57EFEAD6F}" type="sibTrans" cxnId="{11364612-D1C3-4769-B0FA-CE60929E02F0}">
      <dgm:prSet/>
      <dgm:spPr/>
      <dgm:t>
        <a:bodyPr/>
        <a:lstStyle/>
        <a:p>
          <a:endParaRPr lang="es-ES"/>
        </a:p>
      </dgm:t>
    </dgm:pt>
    <dgm:pt modelId="{EAFB995D-D6E0-4C09-BD3F-6E611DDFEF1C}">
      <dgm:prSet custT="1"/>
      <dgm:spPr/>
      <dgm:t>
        <a:bodyPr/>
        <a:lstStyle/>
        <a:p>
          <a:pPr rtl="0"/>
          <a:r>
            <a:rPr lang="es-ES" sz="1800" b="1" u="none" strike="noStrike" cap="none" dirty="0">
              <a:latin typeface="+mn-lt"/>
              <a:ea typeface="Cabin"/>
              <a:cs typeface="Cabin"/>
              <a:sym typeface="Cabin"/>
            </a:rPr>
            <a:t>Rendimiento</a:t>
          </a:r>
          <a:r>
            <a:rPr lang="es-ES" sz="1800" b="0" u="none" strike="noStrike" cap="none" dirty="0">
              <a:latin typeface="+mn-lt"/>
              <a:ea typeface="Cabin"/>
              <a:cs typeface="Cabin"/>
              <a:sym typeface="Cabin"/>
            </a:rPr>
            <a:t> académico.</a:t>
          </a:r>
          <a:endParaRPr lang="es-ES" sz="1800" u="none" strike="noStrike" cap="none" dirty="0">
            <a:latin typeface="+mn-lt"/>
          </a:endParaRPr>
        </a:p>
      </dgm:t>
    </dgm:pt>
    <dgm:pt modelId="{0EDDE69F-3B5C-4486-A404-21060FED26F7}" type="parTrans" cxnId="{4A4F76FE-3B9D-4621-AA27-4BFEF273577D}">
      <dgm:prSet/>
      <dgm:spPr/>
      <dgm:t>
        <a:bodyPr/>
        <a:lstStyle/>
        <a:p>
          <a:endParaRPr lang="es-ES"/>
        </a:p>
      </dgm:t>
    </dgm:pt>
    <dgm:pt modelId="{58D83954-2187-4049-8858-46AF2CF8331F}" type="sibTrans" cxnId="{4A4F76FE-3B9D-4621-AA27-4BFEF273577D}">
      <dgm:prSet/>
      <dgm:spPr/>
      <dgm:t>
        <a:bodyPr/>
        <a:lstStyle/>
        <a:p>
          <a:endParaRPr lang="es-ES"/>
        </a:p>
      </dgm:t>
    </dgm:pt>
    <dgm:pt modelId="{1A4F0A80-92A2-4F93-9DFB-218837FAC424}">
      <dgm:prSet custT="1"/>
      <dgm:spPr/>
      <dgm:t>
        <a:bodyPr/>
        <a:lstStyle/>
        <a:p>
          <a:pPr rtl="0"/>
          <a:r>
            <a:rPr lang="es-ES" sz="1800" b="0" u="none" strike="noStrike" cap="none">
              <a:latin typeface="+mn-lt"/>
              <a:ea typeface="Cabin"/>
              <a:cs typeface="Cabin"/>
              <a:sym typeface="Cabin"/>
            </a:rPr>
            <a:t>Uso del dispositivo dentro del centro.</a:t>
          </a:r>
          <a:endParaRPr lang="es-ES" sz="1800" u="none" strike="noStrike" cap="none" dirty="0">
            <a:latin typeface="+mn-lt"/>
          </a:endParaRPr>
        </a:p>
      </dgm:t>
    </dgm:pt>
    <dgm:pt modelId="{CE769898-4022-4C3F-8CF7-8DC29C081752}" type="parTrans" cxnId="{977B2FDE-59C2-4395-A506-F2E3FF12402E}">
      <dgm:prSet/>
      <dgm:spPr/>
      <dgm:t>
        <a:bodyPr/>
        <a:lstStyle/>
        <a:p>
          <a:endParaRPr lang="es-ES"/>
        </a:p>
      </dgm:t>
    </dgm:pt>
    <dgm:pt modelId="{409B8F08-37C5-49D4-97E1-ED219836FE35}" type="sibTrans" cxnId="{977B2FDE-59C2-4395-A506-F2E3FF12402E}">
      <dgm:prSet/>
      <dgm:spPr/>
      <dgm:t>
        <a:bodyPr/>
        <a:lstStyle/>
        <a:p>
          <a:endParaRPr lang="es-ES"/>
        </a:p>
      </dgm:t>
    </dgm:pt>
    <dgm:pt modelId="{A852C5B4-B067-4266-8E79-35FE6271729E}">
      <dgm:prSet custT="1"/>
      <dgm:spPr/>
      <dgm:t>
        <a:bodyPr/>
        <a:lstStyle/>
        <a:p>
          <a:pPr rtl="0"/>
          <a:r>
            <a:rPr lang="es-ES" sz="1800" b="1" u="none" strike="noStrike" cap="none">
              <a:latin typeface="+mn-lt"/>
              <a:ea typeface="Cabin"/>
              <a:cs typeface="Cabin"/>
              <a:sym typeface="Cabin"/>
            </a:rPr>
            <a:t>Relación</a:t>
          </a:r>
          <a:r>
            <a:rPr lang="es-ES" sz="1800" b="0" u="none" strike="noStrike" cap="none">
              <a:latin typeface="+mn-lt"/>
              <a:ea typeface="Cabin"/>
              <a:cs typeface="Cabin"/>
              <a:sym typeface="Cabin"/>
            </a:rPr>
            <a:t> con el profesorado.</a:t>
          </a:r>
          <a:endParaRPr lang="es-ES" sz="1800" b="0" u="none" strike="noStrike" cap="none" dirty="0">
            <a:latin typeface="+mn-lt"/>
            <a:ea typeface="Cabin"/>
            <a:cs typeface="Cabin"/>
            <a:sym typeface="Cabin"/>
          </a:endParaRPr>
        </a:p>
      </dgm:t>
    </dgm:pt>
    <dgm:pt modelId="{1DCB0047-0C44-4A5C-9553-CE65954D4794}" type="parTrans" cxnId="{BA6DB937-D36F-463B-B7B6-FB6DE62C879C}">
      <dgm:prSet/>
      <dgm:spPr/>
      <dgm:t>
        <a:bodyPr/>
        <a:lstStyle/>
        <a:p>
          <a:endParaRPr lang="es-ES"/>
        </a:p>
      </dgm:t>
    </dgm:pt>
    <dgm:pt modelId="{8B91E83C-3B7A-4BED-BA3A-34F8BEF8F042}" type="sibTrans" cxnId="{BA6DB937-D36F-463B-B7B6-FB6DE62C879C}">
      <dgm:prSet/>
      <dgm:spPr/>
      <dgm:t>
        <a:bodyPr/>
        <a:lstStyle/>
        <a:p>
          <a:endParaRPr lang="es-ES"/>
        </a:p>
      </dgm:t>
    </dgm:pt>
    <dgm:pt modelId="{D64F2FEA-CE0A-4D93-AAED-9702CBA61B95}">
      <dgm:prSet phldrT="[Texto]" custT="1"/>
      <dgm:spPr/>
      <dgm:t>
        <a:bodyPr/>
        <a:lstStyle/>
        <a:p>
          <a:r>
            <a:rPr lang="es-ES" sz="1800" b="0">
              <a:latin typeface="+mn-lt"/>
            </a:rPr>
            <a:t>Nivel de </a:t>
          </a:r>
          <a:r>
            <a:rPr lang="es-ES" sz="1800" b="1">
              <a:latin typeface="+mn-lt"/>
            </a:rPr>
            <a:t>empobrecimiento</a:t>
          </a:r>
          <a:r>
            <a:rPr lang="es-ES" sz="1800" b="0">
              <a:latin typeface="+mn-lt"/>
            </a:rPr>
            <a:t> de las relaciones sociales</a:t>
          </a:r>
          <a:endParaRPr lang="es-ES" sz="1800" b="0" dirty="0">
            <a:latin typeface="+mn-lt"/>
          </a:endParaRPr>
        </a:p>
      </dgm:t>
    </dgm:pt>
    <dgm:pt modelId="{33CB7126-7095-4BDA-9C81-EE16060B7AA5}" type="parTrans" cxnId="{37342114-EEBD-4CD8-B8DA-5479FDE668BB}">
      <dgm:prSet/>
      <dgm:spPr/>
      <dgm:t>
        <a:bodyPr/>
        <a:lstStyle/>
        <a:p>
          <a:endParaRPr lang="es-ES"/>
        </a:p>
      </dgm:t>
    </dgm:pt>
    <dgm:pt modelId="{B443CE73-F6D1-4BD5-BB78-37BCCFD79B64}" type="sibTrans" cxnId="{37342114-EEBD-4CD8-B8DA-5479FDE668BB}">
      <dgm:prSet/>
      <dgm:spPr/>
      <dgm:t>
        <a:bodyPr/>
        <a:lstStyle/>
        <a:p>
          <a:endParaRPr lang="es-ES"/>
        </a:p>
      </dgm:t>
    </dgm:pt>
    <dgm:pt modelId="{DD985ADC-236E-44C9-9FF8-CD6D53327B15}" type="pres">
      <dgm:prSet presAssocID="{B6370F63-2ED6-4F54-A8A8-3B42F04591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D8D681-BC8B-441D-BFC0-141E37092897}" type="pres">
      <dgm:prSet presAssocID="{62296CCD-F91D-48AE-953F-3835A6ADC10E}" presName="composite" presStyleCnt="0"/>
      <dgm:spPr/>
    </dgm:pt>
    <dgm:pt modelId="{EDDEF697-D416-488B-96C7-D129BCCC0D61}" type="pres">
      <dgm:prSet presAssocID="{62296CCD-F91D-48AE-953F-3835A6ADC10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331BE0-5804-4AFC-881F-D2B0A77083DC}" type="pres">
      <dgm:prSet presAssocID="{62296CCD-F91D-48AE-953F-3835A6ADC10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22A9D0-9A95-475E-8275-EA253AFAC46E}" type="pres">
      <dgm:prSet presAssocID="{E73D6F0D-0AA9-4508-A42E-2582F1D35E01}" presName="space" presStyleCnt="0"/>
      <dgm:spPr/>
    </dgm:pt>
    <dgm:pt modelId="{B7B9D937-740C-451D-ABB4-EBD355D8B834}" type="pres">
      <dgm:prSet presAssocID="{3424BD88-3165-48FC-9F9B-B30A1D7B0EA1}" presName="composite" presStyleCnt="0"/>
      <dgm:spPr/>
    </dgm:pt>
    <dgm:pt modelId="{E7410762-9E0E-47AA-A746-4D27A47CDC3F}" type="pres">
      <dgm:prSet presAssocID="{3424BD88-3165-48FC-9F9B-B30A1D7B0EA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33D154-B6FA-4272-A55F-0E9B48E161BF}" type="pres">
      <dgm:prSet presAssocID="{3424BD88-3165-48FC-9F9B-B30A1D7B0EA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ED3B96-3A3A-4ACF-854B-2FD3A561AC78}" type="pres">
      <dgm:prSet presAssocID="{E2F03876-ABA6-4E8F-BBD5-482A1A7AA8B3}" presName="space" presStyleCnt="0"/>
      <dgm:spPr/>
    </dgm:pt>
    <dgm:pt modelId="{34A29D5D-E9DF-4A41-87AA-70DB130F3CA2}" type="pres">
      <dgm:prSet presAssocID="{F7A1C36E-180F-45E0-8E9C-4FDA02DAA997}" presName="composite" presStyleCnt="0"/>
      <dgm:spPr/>
    </dgm:pt>
    <dgm:pt modelId="{4B8C71DD-63D4-48B7-B6C5-D7B77F34093E}" type="pres">
      <dgm:prSet presAssocID="{F7A1C36E-180F-45E0-8E9C-4FDA02DAA99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E8EDE3-0045-4DB1-8CDC-7B7FABEA50C4}" type="pres">
      <dgm:prSet presAssocID="{F7A1C36E-180F-45E0-8E9C-4FDA02DAA99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BC75DB-F690-4006-BA54-83FB393EDEE9}" srcId="{F7A1C36E-180F-45E0-8E9C-4FDA02DAA997}" destId="{0A618B8C-0ED4-47F4-89D2-8C4F6E645954}" srcOrd="0" destOrd="0" parTransId="{F76633DD-D3F2-400E-B385-25463752A157}" sibTransId="{34B5B5EA-7EAF-4155-B048-FA26D2AD5617}"/>
    <dgm:cxn modelId="{3DE39ECF-D05B-472D-B62E-4479F89A06F9}" type="presOf" srcId="{8CCBB69C-F287-4D38-91C1-4C1F20FC409C}" destId="{8033D154-B6FA-4272-A55F-0E9B48E161BF}" srcOrd="0" destOrd="7" presId="urn:microsoft.com/office/officeart/2005/8/layout/hList1"/>
    <dgm:cxn modelId="{30FF3809-2243-4EFA-8D7C-59B4CDED6A0B}" type="presOf" srcId="{1A4F0A80-92A2-4F93-9DFB-218837FAC424}" destId="{BDE8EDE3-0045-4DB1-8CDC-7B7FABEA50C4}" srcOrd="0" destOrd="3" presId="urn:microsoft.com/office/officeart/2005/8/layout/hList1"/>
    <dgm:cxn modelId="{1A18135B-859D-4494-8463-7EE5639F2FBF}" type="presOf" srcId="{F7A1C36E-180F-45E0-8E9C-4FDA02DAA997}" destId="{4B8C71DD-63D4-48B7-B6C5-D7B77F34093E}" srcOrd="0" destOrd="0" presId="urn:microsoft.com/office/officeart/2005/8/layout/hList1"/>
    <dgm:cxn modelId="{AF3577C7-B3B3-409E-BBA3-34F2A4F5AE50}" srcId="{3424BD88-3165-48FC-9F9B-B30A1D7B0EA1}" destId="{662501CB-A95A-43FC-8275-ABCF47B4CF65}" srcOrd="0" destOrd="0" parTransId="{C02A38B5-7A8C-40FC-9FF2-BD34F4FF3DA1}" sibTransId="{7F36232A-D7CB-4380-9E17-97F1DB23E7AF}"/>
    <dgm:cxn modelId="{D5C07507-2920-4875-AA60-7D6316613814}" type="presOf" srcId="{3424BD88-3165-48FC-9F9B-B30A1D7B0EA1}" destId="{E7410762-9E0E-47AA-A746-4D27A47CDC3F}" srcOrd="0" destOrd="0" presId="urn:microsoft.com/office/officeart/2005/8/layout/hList1"/>
    <dgm:cxn modelId="{DDF207DC-31CB-4080-AFDB-09AC7303BB83}" type="presOf" srcId="{0374488F-A647-4C32-B334-3EEDAFD537D5}" destId="{8033D154-B6FA-4272-A55F-0E9B48E161BF}" srcOrd="0" destOrd="5" presId="urn:microsoft.com/office/officeart/2005/8/layout/hList1"/>
    <dgm:cxn modelId="{F1A67B7A-905F-4C67-B1B4-D97E6193A4D3}" type="presOf" srcId="{0A618B8C-0ED4-47F4-89D2-8C4F6E645954}" destId="{BDE8EDE3-0045-4DB1-8CDC-7B7FABEA50C4}" srcOrd="0" destOrd="0" presId="urn:microsoft.com/office/officeart/2005/8/layout/hList1"/>
    <dgm:cxn modelId="{977B2FDE-59C2-4395-A506-F2E3FF12402E}" srcId="{F7A1C36E-180F-45E0-8E9C-4FDA02DAA997}" destId="{1A4F0A80-92A2-4F93-9DFB-218837FAC424}" srcOrd="3" destOrd="0" parTransId="{CE769898-4022-4C3F-8CF7-8DC29C081752}" sibTransId="{409B8F08-37C5-49D4-97E1-ED219836FE35}"/>
    <dgm:cxn modelId="{05AC0F32-6907-4E78-927B-2AAD4470A7D5}" srcId="{62296CCD-F91D-48AE-953F-3835A6ADC10E}" destId="{7590E22A-4A7D-4837-A53D-3B9CABAA74C9}" srcOrd="3" destOrd="0" parTransId="{5B7C4D2C-F83C-4B55-8992-DD445489B0FD}" sibTransId="{639DF589-D75B-4F62-9173-BDEB8DCBB0AF}"/>
    <dgm:cxn modelId="{C3CC5BDF-BCF8-4B6F-B753-25E7EC8AA5B9}" srcId="{62296CCD-F91D-48AE-953F-3835A6ADC10E}" destId="{84CEBB35-2855-4D30-B555-19521E288059}" srcOrd="0" destOrd="0" parTransId="{A59C0EAB-58C4-4FDD-A978-5724F2AF356C}" sibTransId="{747112E6-5DBF-4843-8CF4-F290972A97ED}"/>
    <dgm:cxn modelId="{CEF332A6-4056-403E-AD67-8D2356118CAD}" type="presOf" srcId="{62296CCD-F91D-48AE-953F-3835A6ADC10E}" destId="{EDDEF697-D416-488B-96C7-D129BCCC0D61}" srcOrd="0" destOrd="0" presId="urn:microsoft.com/office/officeart/2005/8/layout/hList1"/>
    <dgm:cxn modelId="{D7417BEA-31AA-4D55-AB8F-E6078F07AAFB}" type="presOf" srcId="{D64F2FEA-CE0A-4D93-AAED-9702CBA61B95}" destId="{BDE8EDE3-0045-4DB1-8CDC-7B7FABEA50C4}" srcOrd="0" destOrd="6" presId="urn:microsoft.com/office/officeart/2005/8/layout/hList1"/>
    <dgm:cxn modelId="{7B3045CE-E304-4D2A-852B-80D08E7F15A8}" srcId="{3424BD88-3165-48FC-9F9B-B30A1D7B0EA1}" destId="{8CCBB69C-F287-4D38-91C1-4C1F20FC409C}" srcOrd="7" destOrd="0" parTransId="{52242115-66BE-4328-B19D-F1EBF82F5DA8}" sibTransId="{1E560861-38D8-468B-ADC2-A33597690199}"/>
    <dgm:cxn modelId="{F639C5FC-DD69-4E4C-BAC3-4513227B5C7B}" type="presOf" srcId="{B6370F63-2ED6-4F54-A8A8-3B42F0459143}" destId="{DD985ADC-236E-44C9-9FF8-CD6D53327B15}" srcOrd="0" destOrd="0" presId="urn:microsoft.com/office/officeart/2005/8/layout/hList1"/>
    <dgm:cxn modelId="{246340CE-490E-4DA7-B17F-97B52C79967D}" type="presOf" srcId="{662501CB-A95A-43FC-8275-ABCF47B4CF65}" destId="{8033D154-B6FA-4272-A55F-0E9B48E161BF}" srcOrd="0" destOrd="0" presId="urn:microsoft.com/office/officeart/2005/8/layout/hList1"/>
    <dgm:cxn modelId="{EADCF9D6-F253-4993-9816-AA7259D80347}" srcId="{3424BD88-3165-48FC-9F9B-B30A1D7B0EA1}" destId="{0374488F-A647-4C32-B334-3EEDAFD537D5}" srcOrd="5" destOrd="0" parTransId="{C6A38968-32DB-4B2B-A315-94A03C2754C2}" sibTransId="{CF75BE2A-22DC-4ECD-B0D7-51CB390DC1D3}"/>
    <dgm:cxn modelId="{DE4B9A6A-F17D-46E0-9A96-046D5C6FA9A2}" type="presOf" srcId="{7590E22A-4A7D-4837-A53D-3B9CABAA74C9}" destId="{AA331BE0-5804-4AFC-881F-D2B0A77083DC}" srcOrd="0" destOrd="3" presId="urn:microsoft.com/office/officeart/2005/8/layout/hList1"/>
    <dgm:cxn modelId="{33278990-4A4D-4244-857F-57DD12BA0231}" type="presOf" srcId="{75B1A582-8847-49DB-8495-F2ACF6509C95}" destId="{8033D154-B6FA-4272-A55F-0E9B48E161BF}" srcOrd="0" destOrd="1" presId="urn:microsoft.com/office/officeart/2005/8/layout/hList1"/>
    <dgm:cxn modelId="{3C5DC287-32A0-487C-B9B3-6ED938291C1B}" srcId="{3424BD88-3165-48FC-9F9B-B30A1D7B0EA1}" destId="{549BCDC1-B4D5-4515-9FEF-38D70A35884D}" srcOrd="6" destOrd="0" parTransId="{FFDA7850-31D6-4585-8E50-C34C6772BC23}" sibTransId="{B73E078A-CEEA-42E1-861E-4EFC5B99DEE9}"/>
    <dgm:cxn modelId="{BA6DB937-D36F-463B-B7B6-FB6DE62C879C}" srcId="{F7A1C36E-180F-45E0-8E9C-4FDA02DAA997}" destId="{A852C5B4-B067-4266-8E79-35FE6271729E}" srcOrd="4" destOrd="0" parTransId="{1DCB0047-0C44-4A5C-9553-CE65954D4794}" sibTransId="{8B91E83C-3B7A-4BED-BA3A-34F8BEF8F042}"/>
    <dgm:cxn modelId="{042BA4D3-E46B-4FFA-9106-A954A5990780}" type="presOf" srcId="{EAFB995D-D6E0-4C09-BD3F-6E611DDFEF1C}" destId="{BDE8EDE3-0045-4DB1-8CDC-7B7FABEA50C4}" srcOrd="0" destOrd="2" presId="urn:microsoft.com/office/officeart/2005/8/layout/hList1"/>
    <dgm:cxn modelId="{37342114-EEBD-4CD8-B8DA-5479FDE668BB}" srcId="{F7A1C36E-180F-45E0-8E9C-4FDA02DAA997}" destId="{D64F2FEA-CE0A-4D93-AAED-9702CBA61B95}" srcOrd="6" destOrd="0" parTransId="{33CB7126-7095-4BDA-9C81-EE16060B7AA5}" sibTransId="{B443CE73-F6D1-4BD5-BB78-37BCCFD79B64}"/>
    <dgm:cxn modelId="{504EE1F9-F907-42D5-92BF-80159493FF8A}" type="presOf" srcId="{833BF17D-C3CF-45B7-901E-E7959FC41FF9}" destId="{BDE8EDE3-0045-4DB1-8CDC-7B7FABEA50C4}" srcOrd="0" destOrd="5" presId="urn:microsoft.com/office/officeart/2005/8/layout/hList1"/>
    <dgm:cxn modelId="{96E8D7CD-B476-4CD2-BD68-54080A79D694}" type="presOf" srcId="{6E7EAD1C-6EE7-45DF-B52F-43C5EA58FE45}" destId="{8033D154-B6FA-4272-A55F-0E9B48E161BF}" srcOrd="0" destOrd="3" presId="urn:microsoft.com/office/officeart/2005/8/layout/hList1"/>
    <dgm:cxn modelId="{58B72565-03D7-4EF2-AD06-CC158CD42D74}" srcId="{3424BD88-3165-48FC-9F9B-B30A1D7B0EA1}" destId="{E796B7D7-E936-47CE-889B-9B46B1DC4E04}" srcOrd="4" destOrd="0" parTransId="{EC4E8772-C5E4-4BD4-B31F-B5E9E6C1CFF0}" sibTransId="{CE27C9B0-04E3-4702-A816-C7B44FF220E0}"/>
    <dgm:cxn modelId="{88290B01-B69D-4BFF-9B33-182A8520DB1A}" srcId="{62296CCD-F91D-48AE-953F-3835A6ADC10E}" destId="{F6177B35-8535-4ED6-A25F-01BD4D18A27D}" srcOrd="2" destOrd="0" parTransId="{F0F54608-C95B-48F7-9998-762456A997B4}" sibTransId="{A3650A72-2F4C-4847-9748-4C3761A2B560}"/>
    <dgm:cxn modelId="{0F3FEEF5-D32F-4227-BA26-7EB90B6C3123}" srcId="{B6370F63-2ED6-4F54-A8A8-3B42F0459143}" destId="{3424BD88-3165-48FC-9F9B-B30A1D7B0EA1}" srcOrd="1" destOrd="0" parTransId="{D7C11BC6-7693-48CF-B2EE-90DE5D617098}" sibTransId="{E2F03876-ABA6-4E8F-BBD5-482A1A7AA8B3}"/>
    <dgm:cxn modelId="{EBFCA30C-386E-4219-BC8C-E88CDC0AC54B}" srcId="{62296CCD-F91D-48AE-953F-3835A6ADC10E}" destId="{6410186A-F230-42D4-A8EE-45905146F630}" srcOrd="4" destOrd="0" parTransId="{932DEEC0-FD10-4507-974F-3C5E58BBDF19}" sibTransId="{B632050A-44FB-4EB1-9778-6D2AD9451103}"/>
    <dgm:cxn modelId="{101535AF-3FA8-45D0-A621-8600D0B132F0}" srcId="{3424BD88-3165-48FC-9F9B-B30A1D7B0EA1}" destId="{75B1A582-8847-49DB-8495-F2ACF6509C95}" srcOrd="1" destOrd="0" parTransId="{1D119C7F-BE8F-48A6-BB07-2CC3C07A4A23}" sibTransId="{534E1123-E47F-46C3-8BC8-FF85B3B16EC5}"/>
    <dgm:cxn modelId="{FC5B926A-0882-4F4C-B9F0-F738BF16696E}" type="presOf" srcId="{84CEBB35-2855-4D30-B555-19521E288059}" destId="{AA331BE0-5804-4AFC-881F-D2B0A77083DC}" srcOrd="0" destOrd="0" presId="urn:microsoft.com/office/officeart/2005/8/layout/hList1"/>
    <dgm:cxn modelId="{27D057E9-4C37-4D3E-93F2-3668D637C150}" srcId="{3424BD88-3165-48FC-9F9B-B30A1D7B0EA1}" destId="{6E7EAD1C-6EE7-45DF-B52F-43C5EA58FE45}" srcOrd="3" destOrd="0" parTransId="{6B9345D4-80C0-4E92-BF89-D954692353AD}" sibTransId="{C9E00308-5958-48A2-A80F-8F31C84B054D}"/>
    <dgm:cxn modelId="{9935A494-95EF-42BC-8DA9-022850B96750}" srcId="{62296CCD-F91D-48AE-953F-3835A6ADC10E}" destId="{9DD9186B-30A2-4FAE-B6CB-4FA73636DA4F}" srcOrd="1" destOrd="0" parTransId="{D851B9BB-E917-49AE-A842-6AE447E17CB7}" sibTransId="{2FE29366-724F-46FE-B4FF-54528D9ADFE5}"/>
    <dgm:cxn modelId="{F6A6CF18-73BF-4419-9940-4C3FC9921F6D}" srcId="{B6370F63-2ED6-4F54-A8A8-3B42F0459143}" destId="{F7A1C36E-180F-45E0-8E9C-4FDA02DAA997}" srcOrd="2" destOrd="0" parTransId="{357D3179-CDE4-4C43-8470-6C4C70493F0E}" sibTransId="{72B1ABE9-6B2F-437C-8A7C-C654A08DD306}"/>
    <dgm:cxn modelId="{ACB05BBF-A9EF-4F8E-B1D8-D76CFF765911}" type="presOf" srcId="{719FE56F-C868-49F3-9566-3F45C0070DE3}" destId="{8033D154-B6FA-4272-A55F-0E9B48E161BF}" srcOrd="0" destOrd="2" presId="urn:microsoft.com/office/officeart/2005/8/layout/hList1"/>
    <dgm:cxn modelId="{74E653D9-C2B8-41EE-B3DB-65272F7D6804}" type="presOf" srcId="{6410186A-F230-42D4-A8EE-45905146F630}" destId="{AA331BE0-5804-4AFC-881F-D2B0A77083DC}" srcOrd="0" destOrd="4" presId="urn:microsoft.com/office/officeart/2005/8/layout/hList1"/>
    <dgm:cxn modelId="{11364612-D1C3-4769-B0FA-CE60929E02F0}" srcId="{F7A1C36E-180F-45E0-8E9C-4FDA02DAA997}" destId="{A675D0DD-3A5B-4CE6-8699-BD8293D3A5DA}" srcOrd="1" destOrd="0" parTransId="{23468E7A-B5FC-4C04-9B2A-7F5E139FB570}" sibTransId="{D1BBDE99-DE47-470D-83E3-CCC57EFEAD6F}"/>
    <dgm:cxn modelId="{4A4F76FE-3B9D-4621-AA27-4BFEF273577D}" srcId="{F7A1C36E-180F-45E0-8E9C-4FDA02DAA997}" destId="{EAFB995D-D6E0-4C09-BD3F-6E611DDFEF1C}" srcOrd="2" destOrd="0" parTransId="{0EDDE69F-3B5C-4486-A404-21060FED26F7}" sibTransId="{58D83954-2187-4049-8858-46AF2CF8331F}"/>
    <dgm:cxn modelId="{B20FDC27-44AC-46BB-9EBC-3D136C07EDDB}" type="presOf" srcId="{A852C5B4-B067-4266-8E79-35FE6271729E}" destId="{BDE8EDE3-0045-4DB1-8CDC-7B7FABEA50C4}" srcOrd="0" destOrd="4" presId="urn:microsoft.com/office/officeart/2005/8/layout/hList1"/>
    <dgm:cxn modelId="{DC799536-F045-4488-AA9F-600D9B390DC2}" type="presOf" srcId="{E796B7D7-E936-47CE-889B-9B46B1DC4E04}" destId="{8033D154-B6FA-4272-A55F-0E9B48E161BF}" srcOrd="0" destOrd="4" presId="urn:microsoft.com/office/officeart/2005/8/layout/hList1"/>
    <dgm:cxn modelId="{4490BC19-A92D-4523-A6E8-072C2E91C274}" type="presOf" srcId="{9DD9186B-30A2-4FAE-B6CB-4FA73636DA4F}" destId="{AA331BE0-5804-4AFC-881F-D2B0A77083DC}" srcOrd="0" destOrd="1" presId="urn:microsoft.com/office/officeart/2005/8/layout/hList1"/>
    <dgm:cxn modelId="{37EC5E05-9F53-4A80-A92D-8F6A91FA280B}" type="presOf" srcId="{A675D0DD-3A5B-4CE6-8699-BD8293D3A5DA}" destId="{BDE8EDE3-0045-4DB1-8CDC-7B7FABEA50C4}" srcOrd="0" destOrd="1" presId="urn:microsoft.com/office/officeart/2005/8/layout/hList1"/>
    <dgm:cxn modelId="{A10789DD-FEB2-4462-BD1D-9CC6659C0936}" type="presOf" srcId="{549BCDC1-B4D5-4515-9FEF-38D70A35884D}" destId="{8033D154-B6FA-4272-A55F-0E9B48E161BF}" srcOrd="0" destOrd="6" presId="urn:microsoft.com/office/officeart/2005/8/layout/hList1"/>
    <dgm:cxn modelId="{EDDED850-89DB-4DB5-A401-A298BF58D4C9}" srcId="{F7A1C36E-180F-45E0-8E9C-4FDA02DAA997}" destId="{833BF17D-C3CF-45B7-901E-E7959FC41FF9}" srcOrd="5" destOrd="0" parTransId="{D25DA610-1518-4C3A-BC5F-0FD32F41D189}" sibTransId="{3788AA51-B371-4441-9FAC-D282B9CB0A53}"/>
    <dgm:cxn modelId="{9E8F62AF-AAA4-4B2B-9545-33E5CF2B425D}" type="presOf" srcId="{F6177B35-8535-4ED6-A25F-01BD4D18A27D}" destId="{AA331BE0-5804-4AFC-881F-D2B0A77083DC}" srcOrd="0" destOrd="2" presId="urn:microsoft.com/office/officeart/2005/8/layout/hList1"/>
    <dgm:cxn modelId="{B9B20A12-57C8-4223-B448-2AF14D9BC0D0}" srcId="{B6370F63-2ED6-4F54-A8A8-3B42F0459143}" destId="{62296CCD-F91D-48AE-953F-3835A6ADC10E}" srcOrd="0" destOrd="0" parTransId="{2B1866DD-5CDC-49EA-B94A-E45474B4002E}" sibTransId="{E73D6F0D-0AA9-4508-A42E-2582F1D35E01}"/>
    <dgm:cxn modelId="{D8D768F5-0986-4A68-B4D8-F054BBA68723}" srcId="{3424BD88-3165-48FC-9F9B-B30A1D7B0EA1}" destId="{719FE56F-C868-49F3-9566-3F45C0070DE3}" srcOrd="2" destOrd="0" parTransId="{EE62AFB8-DA9F-4DD5-9645-F26C53078CA2}" sibTransId="{D58D3085-5EA3-42D2-B1E1-37EF14D7A8CB}"/>
    <dgm:cxn modelId="{6F78D5BC-091C-4162-8264-B6E39267BDDA}" type="presParOf" srcId="{DD985ADC-236E-44C9-9FF8-CD6D53327B15}" destId="{C1D8D681-BC8B-441D-BFC0-141E37092897}" srcOrd="0" destOrd="0" presId="urn:microsoft.com/office/officeart/2005/8/layout/hList1"/>
    <dgm:cxn modelId="{C40B5160-C61F-4D28-A6DD-208C0E36C028}" type="presParOf" srcId="{C1D8D681-BC8B-441D-BFC0-141E37092897}" destId="{EDDEF697-D416-488B-96C7-D129BCCC0D61}" srcOrd="0" destOrd="0" presId="urn:microsoft.com/office/officeart/2005/8/layout/hList1"/>
    <dgm:cxn modelId="{FD447C45-8519-4874-BF71-ACA5F80FE6E0}" type="presParOf" srcId="{C1D8D681-BC8B-441D-BFC0-141E37092897}" destId="{AA331BE0-5804-4AFC-881F-D2B0A77083DC}" srcOrd="1" destOrd="0" presId="urn:microsoft.com/office/officeart/2005/8/layout/hList1"/>
    <dgm:cxn modelId="{0672C2E4-6685-49BF-AE0D-F3462E6E6662}" type="presParOf" srcId="{DD985ADC-236E-44C9-9FF8-CD6D53327B15}" destId="{7A22A9D0-9A95-475E-8275-EA253AFAC46E}" srcOrd="1" destOrd="0" presId="urn:microsoft.com/office/officeart/2005/8/layout/hList1"/>
    <dgm:cxn modelId="{0A69C1E1-C335-449F-B2CF-2044045FFD27}" type="presParOf" srcId="{DD985ADC-236E-44C9-9FF8-CD6D53327B15}" destId="{B7B9D937-740C-451D-ABB4-EBD355D8B834}" srcOrd="2" destOrd="0" presId="urn:microsoft.com/office/officeart/2005/8/layout/hList1"/>
    <dgm:cxn modelId="{1CEAB4E9-8D27-445B-886B-3023A630E9BD}" type="presParOf" srcId="{B7B9D937-740C-451D-ABB4-EBD355D8B834}" destId="{E7410762-9E0E-47AA-A746-4D27A47CDC3F}" srcOrd="0" destOrd="0" presId="urn:microsoft.com/office/officeart/2005/8/layout/hList1"/>
    <dgm:cxn modelId="{A6E6C76E-AA7B-4862-9592-80B8D3B484C4}" type="presParOf" srcId="{B7B9D937-740C-451D-ABB4-EBD355D8B834}" destId="{8033D154-B6FA-4272-A55F-0E9B48E161BF}" srcOrd="1" destOrd="0" presId="urn:microsoft.com/office/officeart/2005/8/layout/hList1"/>
    <dgm:cxn modelId="{E510C787-5A38-4633-AC9A-EC6CB8C0C478}" type="presParOf" srcId="{DD985ADC-236E-44C9-9FF8-CD6D53327B15}" destId="{ECED3B96-3A3A-4ACF-854B-2FD3A561AC78}" srcOrd="3" destOrd="0" presId="urn:microsoft.com/office/officeart/2005/8/layout/hList1"/>
    <dgm:cxn modelId="{5A67DE15-D25C-4C6B-94B9-B5E68C35FE07}" type="presParOf" srcId="{DD985ADC-236E-44C9-9FF8-CD6D53327B15}" destId="{34A29D5D-E9DF-4A41-87AA-70DB130F3CA2}" srcOrd="4" destOrd="0" presId="urn:microsoft.com/office/officeart/2005/8/layout/hList1"/>
    <dgm:cxn modelId="{E5DE5DE7-CAD9-4472-8908-602F16AE90BF}" type="presParOf" srcId="{34A29D5D-E9DF-4A41-87AA-70DB130F3CA2}" destId="{4B8C71DD-63D4-48B7-B6C5-D7B77F34093E}" srcOrd="0" destOrd="0" presId="urn:microsoft.com/office/officeart/2005/8/layout/hList1"/>
    <dgm:cxn modelId="{DE77530C-0EB4-48A7-B72C-8B432DE3E045}" type="presParOf" srcId="{34A29D5D-E9DF-4A41-87AA-70DB130F3CA2}" destId="{BDE8EDE3-0045-4DB1-8CDC-7B7FABEA50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E2EE7A-4139-4A07-8D0F-CBEA3EDD64E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403609C-FFB2-4980-BDB6-6192EAF4FCBA}">
      <dgm:prSet phldrT="[Texto]" custT="1"/>
      <dgm:spPr/>
      <dgm:t>
        <a:bodyPr/>
        <a:lstStyle/>
        <a:p>
          <a:r>
            <a:rPr lang="es-ES" sz="2000" dirty="0"/>
            <a:t>Habilidades sociales.</a:t>
          </a:r>
        </a:p>
      </dgm:t>
    </dgm:pt>
    <dgm:pt modelId="{7DCDE60B-904D-468A-B1AC-1C79BF193C57}" type="parTrans" cxnId="{C8DC9062-8C1A-4E9D-B706-783E725E58EF}">
      <dgm:prSet/>
      <dgm:spPr/>
      <dgm:t>
        <a:bodyPr/>
        <a:lstStyle/>
        <a:p>
          <a:endParaRPr lang="es-ES"/>
        </a:p>
      </dgm:t>
    </dgm:pt>
    <dgm:pt modelId="{E5E8BB98-BCEF-4E19-B808-65F61068FE90}" type="sibTrans" cxnId="{C8DC9062-8C1A-4E9D-B706-783E725E58EF}">
      <dgm:prSet/>
      <dgm:spPr/>
      <dgm:t>
        <a:bodyPr/>
        <a:lstStyle/>
        <a:p>
          <a:endParaRPr lang="es-ES"/>
        </a:p>
      </dgm:t>
    </dgm:pt>
    <dgm:pt modelId="{341C06F4-CD54-4B36-9C95-2E71B3AB8815}">
      <dgm:prSet phldrT="[Texto]" custT="1"/>
      <dgm:spPr/>
      <dgm:t>
        <a:bodyPr/>
        <a:lstStyle/>
        <a:p>
          <a:r>
            <a:rPr lang="es-ES" sz="2000" dirty="0"/>
            <a:t>Inteligencia emocional.</a:t>
          </a:r>
        </a:p>
      </dgm:t>
    </dgm:pt>
    <dgm:pt modelId="{042E5B76-500C-47F4-B6D8-736FD74AE0C4}" type="parTrans" cxnId="{0D1AE2EA-FEDA-4E47-AC4E-67F710FB31F0}">
      <dgm:prSet/>
      <dgm:spPr/>
      <dgm:t>
        <a:bodyPr/>
        <a:lstStyle/>
        <a:p>
          <a:endParaRPr lang="es-ES"/>
        </a:p>
      </dgm:t>
    </dgm:pt>
    <dgm:pt modelId="{83D302C3-4D94-45DB-B028-887BEA8C89F7}" type="sibTrans" cxnId="{0D1AE2EA-FEDA-4E47-AC4E-67F710FB31F0}">
      <dgm:prSet/>
      <dgm:spPr/>
      <dgm:t>
        <a:bodyPr/>
        <a:lstStyle/>
        <a:p>
          <a:endParaRPr lang="es-ES"/>
        </a:p>
      </dgm:t>
    </dgm:pt>
    <dgm:pt modelId="{D4FA813F-3EC2-46FA-8B2E-D44B832DEA06}">
      <dgm:prSet phldrT="[Texto]" custT="1"/>
      <dgm:spPr/>
      <dgm:t>
        <a:bodyPr/>
        <a:lstStyle/>
        <a:p>
          <a:r>
            <a:rPr lang="es-ES" sz="2000" dirty="0"/>
            <a:t>Intereses y ocio offline.</a:t>
          </a:r>
        </a:p>
      </dgm:t>
    </dgm:pt>
    <dgm:pt modelId="{931C34C0-42BC-43FF-9A76-1B125EC6187C}" type="parTrans" cxnId="{1B7103CB-081B-4E81-BD15-B9C7854CCEAF}">
      <dgm:prSet/>
      <dgm:spPr/>
      <dgm:t>
        <a:bodyPr/>
        <a:lstStyle/>
        <a:p>
          <a:endParaRPr lang="es-ES"/>
        </a:p>
      </dgm:t>
    </dgm:pt>
    <dgm:pt modelId="{2A91B9E3-1830-4CDF-8590-76C8823E0AAF}" type="sibTrans" cxnId="{1B7103CB-081B-4E81-BD15-B9C7854CCEAF}">
      <dgm:prSet/>
      <dgm:spPr/>
      <dgm:t>
        <a:bodyPr/>
        <a:lstStyle/>
        <a:p>
          <a:endParaRPr lang="es-ES"/>
        </a:p>
      </dgm:t>
    </dgm:pt>
    <dgm:pt modelId="{F6FC9576-8705-4866-94A1-9710CAAC07F6}">
      <dgm:prSet phldrT="[Texto]" custT="1"/>
      <dgm:spPr/>
      <dgm:t>
        <a:bodyPr/>
        <a:lstStyle/>
        <a:p>
          <a:r>
            <a:rPr lang="es-ES" sz="2000" dirty="0"/>
            <a:t>Autoconcepto (autoimagen, proyecto vital, identificación de recursos, autocuidado).</a:t>
          </a:r>
        </a:p>
      </dgm:t>
    </dgm:pt>
    <dgm:pt modelId="{BC9F244D-C54F-4C00-8C0D-F3DBF8FAE0BA}" type="parTrans" cxnId="{1705FE5D-6827-464C-BA0A-6988E0245F1E}">
      <dgm:prSet/>
      <dgm:spPr/>
      <dgm:t>
        <a:bodyPr/>
        <a:lstStyle/>
        <a:p>
          <a:endParaRPr lang="es-ES"/>
        </a:p>
      </dgm:t>
    </dgm:pt>
    <dgm:pt modelId="{E9D66CA7-FEC5-4609-9D67-62520D61DCB1}" type="sibTrans" cxnId="{1705FE5D-6827-464C-BA0A-6988E0245F1E}">
      <dgm:prSet/>
      <dgm:spPr/>
      <dgm:t>
        <a:bodyPr/>
        <a:lstStyle/>
        <a:p>
          <a:endParaRPr lang="es-ES"/>
        </a:p>
      </dgm:t>
    </dgm:pt>
    <dgm:pt modelId="{28A18C5A-CD0E-4847-974B-2F44F3DBD707}" type="pres">
      <dgm:prSet presAssocID="{A5E2EE7A-4139-4A07-8D0F-CBEA3EDD64E4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C97BC433-8537-4670-8300-23B0D567AE5D}" type="pres">
      <dgm:prSet presAssocID="{6403609C-FFB2-4980-BDB6-6192EAF4FCBA}" presName="noChildren" presStyleCnt="0"/>
      <dgm:spPr/>
    </dgm:pt>
    <dgm:pt modelId="{8062B45B-B6DA-4EED-B4D9-24BD94CB6FA4}" type="pres">
      <dgm:prSet presAssocID="{6403609C-FFB2-4980-BDB6-6192EAF4FCBA}" presName="gap" presStyleCnt="0"/>
      <dgm:spPr/>
    </dgm:pt>
    <dgm:pt modelId="{C5BBEE02-DF9F-4079-8AC5-EAD70BDFF848}" type="pres">
      <dgm:prSet presAssocID="{6403609C-FFB2-4980-BDB6-6192EAF4FCBA}" presName="medCircle2" presStyleLbl="vennNode1" presStyleIdx="0" presStyleCnt="4"/>
      <dgm:spPr/>
    </dgm:pt>
    <dgm:pt modelId="{EBF22143-E67E-446C-A595-BCEAB3AC3B95}" type="pres">
      <dgm:prSet presAssocID="{6403609C-FFB2-4980-BDB6-6192EAF4FCBA}" presName="txLvlOnly1" presStyleLbl="revTx" presStyleIdx="0" presStyleCnt="4"/>
      <dgm:spPr/>
      <dgm:t>
        <a:bodyPr/>
        <a:lstStyle/>
        <a:p>
          <a:endParaRPr lang="es-ES"/>
        </a:p>
      </dgm:t>
    </dgm:pt>
    <dgm:pt modelId="{27A55230-1E6A-4879-BCC1-AB3554979C5C}" type="pres">
      <dgm:prSet presAssocID="{341C06F4-CD54-4B36-9C95-2E71B3AB8815}" presName="noChildren" presStyleCnt="0"/>
      <dgm:spPr/>
    </dgm:pt>
    <dgm:pt modelId="{A3202F3A-7386-44E4-B743-55090BC1BC58}" type="pres">
      <dgm:prSet presAssocID="{341C06F4-CD54-4B36-9C95-2E71B3AB8815}" presName="gap" presStyleCnt="0"/>
      <dgm:spPr/>
    </dgm:pt>
    <dgm:pt modelId="{FA15E947-33CC-4021-8322-4247682F08C6}" type="pres">
      <dgm:prSet presAssocID="{341C06F4-CD54-4B36-9C95-2E71B3AB8815}" presName="medCircle2" presStyleLbl="vennNode1" presStyleIdx="1" presStyleCnt="4"/>
      <dgm:spPr/>
    </dgm:pt>
    <dgm:pt modelId="{BF9B8275-5F77-4D9C-BE6B-3DAA8378D287}" type="pres">
      <dgm:prSet presAssocID="{341C06F4-CD54-4B36-9C95-2E71B3AB8815}" presName="txLvlOnly1" presStyleLbl="revTx" presStyleIdx="1" presStyleCnt="4" custLinFactNeighborX="0"/>
      <dgm:spPr/>
      <dgm:t>
        <a:bodyPr/>
        <a:lstStyle/>
        <a:p>
          <a:endParaRPr lang="es-ES"/>
        </a:p>
      </dgm:t>
    </dgm:pt>
    <dgm:pt modelId="{AB47B485-B545-4E75-86F7-B49C733D89A2}" type="pres">
      <dgm:prSet presAssocID="{D4FA813F-3EC2-46FA-8B2E-D44B832DEA06}" presName="noChildren" presStyleCnt="0"/>
      <dgm:spPr/>
    </dgm:pt>
    <dgm:pt modelId="{46F6EDC8-17D0-4D44-85A7-612A717E5DF2}" type="pres">
      <dgm:prSet presAssocID="{D4FA813F-3EC2-46FA-8B2E-D44B832DEA06}" presName="gap" presStyleCnt="0"/>
      <dgm:spPr/>
    </dgm:pt>
    <dgm:pt modelId="{AE3C9718-A030-428E-876D-A915B5063D82}" type="pres">
      <dgm:prSet presAssocID="{D4FA813F-3EC2-46FA-8B2E-D44B832DEA06}" presName="medCircle2" presStyleLbl="vennNode1" presStyleIdx="2" presStyleCnt="4"/>
      <dgm:spPr/>
    </dgm:pt>
    <dgm:pt modelId="{327C7F2E-A30D-44EC-A0A0-B8E34E22119F}" type="pres">
      <dgm:prSet presAssocID="{D4FA813F-3EC2-46FA-8B2E-D44B832DEA06}" presName="txLvlOnly1" presStyleLbl="revTx" presStyleIdx="2" presStyleCnt="4"/>
      <dgm:spPr/>
      <dgm:t>
        <a:bodyPr/>
        <a:lstStyle/>
        <a:p>
          <a:endParaRPr lang="es-ES"/>
        </a:p>
      </dgm:t>
    </dgm:pt>
    <dgm:pt modelId="{A3EEBAFD-DF5B-46BA-BC81-0953A433C0F5}" type="pres">
      <dgm:prSet presAssocID="{F6FC9576-8705-4866-94A1-9710CAAC07F6}" presName="noChildren" presStyleCnt="0"/>
      <dgm:spPr/>
    </dgm:pt>
    <dgm:pt modelId="{C47E13C2-546B-4A52-A339-6CC1F18392BD}" type="pres">
      <dgm:prSet presAssocID="{F6FC9576-8705-4866-94A1-9710CAAC07F6}" presName="gap" presStyleCnt="0"/>
      <dgm:spPr/>
    </dgm:pt>
    <dgm:pt modelId="{B9B2D622-279E-4E6B-B7F5-D0E35EFA4BA2}" type="pres">
      <dgm:prSet presAssocID="{F6FC9576-8705-4866-94A1-9710CAAC07F6}" presName="medCircle2" presStyleLbl="vennNode1" presStyleIdx="3" presStyleCnt="4" custLinFactNeighborY="1148"/>
      <dgm:spPr/>
    </dgm:pt>
    <dgm:pt modelId="{C29749D8-4832-445D-9645-067D265B619A}" type="pres">
      <dgm:prSet presAssocID="{F6FC9576-8705-4866-94A1-9710CAAC07F6}" presName="txLvlOnly1" presStyleLbl="revTx" presStyleIdx="3" presStyleCnt="4"/>
      <dgm:spPr/>
      <dgm:t>
        <a:bodyPr/>
        <a:lstStyle/>
        <a:p>
          <a:endParaRPr lang="es-ES"/>
        </a:p>
      </dgm:t>
    </dgm:pt>
  </dgm:ptLst>
  <dgm:cxnLst>
    <dgm:cxn modelId="{D7980B30-BB86-48F8-8F8D-3A8099B2A345}" type="presOf" srcId="{A5E2EE7A-4139-4A07-8D0F-CBEA3EDD64E4}" destId="{28A18C5A-CD0E-4847-974B-2F44F3DBD707}" srcOrd="0" destOrd="0" presId="urn:microsoft.com/office/officeart/2008/layout/VerticalCircleList"/>
    <dgm:cxn modelId="{5A89FFA3-62A0-4186-9B93-FE68EB7F6128}" type="presOf" srcId="{341C06F4-CD54-4B36-9C95-2E71B3AB8815}" destId="{BF9B8275-5F77-4D9C-BE6B-3DAA8378D287}" srcOrd="0" destOrd="0" presId="urn:microsoft.com/office/officeart/2008/layout/VerticalCircleList"/>
    <dgm:cxn modelId="{C44EAC09-D8CE-4088-A49C-E9C344391997}" type="presOf" srcId="{D4FA813F-3EC2-46FA-8B2E-D44B832DEA06}" destId="{327C7F2E-A30D-44EC-A0A0-B8E34E22119F}" srcOrd="0" destOrd="0" presId="urn:microsoft.com/office/officeart/2008/layout/VerticalCircleList"/>
    <dgm:cxn modelId="{870DF3F2-6A48-41F0-8049-38647EA504E6}" type="presOf" srcId="{F6FC9576-8705-4866-94A1-9710CAAC07F6}" destId="{C29749D8-4832-445D-9645-067D265B619A}" srcOrd="0" destOrd="0" presId="urn:microsoft.com/office/officeart/2008/layout/VerticalCircleList"/>
    <dgm:cxn modelId="{C6075170-F306-4CD7-B89D-A3E0BF2AD678}" type="presOf" srcId="{6403609C-FFB2-4980-BDB6-6192EAF4FCBA}" destId="{EBF22143-E67E-446C-A595-BCEAB3AC3B95}" srcOrd="0" destOrd="0" presId="urn:microsoft.com/office/officeart/2008/layout/VerticalCircleList"/>
    <dgm:cxn modelId="{1B7103CB-081B-4E81-BD15-B9C7854CCEAF}" srcId="{A5E2EE7A-4139-4A07-8D0F-CBEA3EDD64E4}" destId="{D4FA813F-3EC2-46FA-8B2E-D44B832DEA06}" srcOrd="2" destOrd="0" parTransId="{931C34C0-42BC-43FF-9A76-1B125EC6187C}" sibTransId="{2A91B9E3-1830-4CDF-8590-76C8823E0AAF}"/>
    <dgm:cxn modelId="{C8DC9062-8C1A-4E9D-B706-783E725E58EF}" srcId="{A5E2EE7A-4139-4A07-8D0F-CBEA3EDD64E4}" destId="{6403609C-FFB2-4980-BDB6-6192EAF4FCBA}" srcOrd="0" destOrd="0" parTransId="{7DCDE60B-904D-468A-B1AC-1C79BF193C57}" sibTransId="{E5E8BB98-BCEF-4E19-B808-65F61068FE90}"/>
    <dgm:cxn modelId="{1705FE5D-6827-464C-BA0A-6988E0245F1E}" srcId="{A5E2EE7A-4139-4A07-8D0F-CBEA3EDD64E4}" destId="{F6FC9576-8705-4866-94A1-9710CAAC07F6}" srcOrd="3" destOrd="0" parTransId="{BC9F244D-C54F-4C00-8C0D-F3DBF8FAE0BA}" sibTransId="{E9D66CA7-FEC5-4609-9D67-62520D61DCB1}"/>
    <dgm:cxn modelId="{0D1AE2EA-FEDA-4E47-AC4E-67F710FB31F0}" srcId="{A5E2EE7A-4139-4A07-8D0F-CBEA3EDD64E4}" destId="{341C06F4-CD54-4B36-9C95-2E71B3AB8815}" srcOrd="1" destOrd="0" parTransId="{042E5B76-500C-47F4-B6D8-736FD74AE0C4}" sibTransId="{83D302C3-4D94-45DB-B028-887BEA8C89F7}"/>
    <dgm:cxn modelId="{BE520EE1-E29B-403A-8884-D5FF1C866A27}" type="presParOf" srcId="{28A18C5A-CD0E-4847-974B-2F44F3DBD707}" destId="{C97BC433-8537-4670-8300-23B0D567AE5D}" srcOrd="0" destOrd="0" presId="urn:microsoft.com/office/officeart/2008/layout/VerticalCircleList"/>
    <dgm:cxn modelId="{43B4ABC5-5DF0-4A9A-B6F8-F4E28425A3D6}" type="presParOf" srcId="{C97BC433-8537-4670-8300-23B0D567AE5D}" destId="{8062B45B-B6DA-4EED-B4D9-24BD94CB6FA4}" srcOrd="0" destOrd="0" presId="urn:microsoft.com/office/officeart/2008/layout/VerticalCircleList"/>
    <dgm:cxn modelId="{74E10B67-A550-48C7-A90E-893D71E8AFE1}" type="presParOf" srcId="{C97BC433-8537-4670-8300-23B0D567AE5D}" destId="{C5BBEE02-DF9F-4079-8AC5-EAD70BDFF848}" srcOrd="1" destOrd="0" presId="urn:microsoft.com/office/officeart/2008/layout/VerticalCircleList"/>
    <dgm:cxn modelId="{3F012DD2-D3F6-40C4-9E4B-2BB60CE7DF9C}" type="presParOf" srcId="{C97BC433-8537-4670-8300-23B0D567AE5D}" destId="{EBF22143-E67E-446C-A595-BCEAB3AC3B95}" srcOrd="2" destOrd="0" presId="urn:microsoft.com/office/officeart/2008/layout/VerticalCircleList"/>
    <dgm:cxn modelId="{778AD669-1DAD-47AE-826D-9A61D9A57764}" type="presParOf" srcId="{28A18C5A-CD0E-4847-974B-2F44F3DBD707}" destId="{27A55230-1E6A-4879-BCC1-AB3554979C5C}" srcOrd="1" destOrd="0" presId="urn:microsoft.com/office/officeart/2008/layout/VerticalCircleList"/>
    <dgm:cxn modelId="{7FDF0BDB-A489-42E2-91DC-DF7A2440D611}" type="presParOf" srcId="{27A55230-1E6A-4879-BCC1-AB3554979C5C}" destId="{A3202F3A-7386-44E4-B743-55090BC1BC58}" srcOrd="0" destOrd="0" presId="urn:microsoft.com/office/officeart/2008/layout/VerticalCircleList"/>
    <dgm:cxn modelId="{9486E83D-E489-4BD9-B60A-1B706E2C14DD}" type="presParOf" srcId="{27A55230-1E6A-4879-BCC1-AB3554979C5C}" destId="{FA15E947-33CC-4021-8322-4247682F08C6}" srcOrd="1" destOrd="0" presId="urn:microsoft.com/office/officeart/2008/layout/VerticalCircleList"/>
    <dgm:cxn modelId="{11C28B03-DFA8-440B-9F8B-71F4DC0B523D}" type="presParOf" srcId="{27A55230-1E6A-4879-BCC1-AB3554979C5C}" destId="{BF9B8275-5F77-4D9C-BE6B-3DAA8378D287}" srcOrd="2" destOrd="0" presId="urn:microsoft.com/office/officeart/2008/layout/VerticalCircleList"/>
    <dgm:cxn modelId="{6B71B8E1-9F3A-4969-9FB9-1119087C23C2}" type="presParOf" srcId="{28A18C5A-CD0E-4847-974B-2F44F3DBD707}" destId="{AB47B485-B545-4E75-86F7-B49C733D89A2}" srcOrd="2" destOrd="0" presId="urn:microsoft.com/office/officeart/2008/layout/VerticalCircleList"/>
    <dgm:cxn modelId="{1C2F5F2F-FD56-4F2D-BD97-93C80DC4ACDB}" type="presParOf" srcId="{AB47B485-B545-4E75-86F7-B49C733D89A2}" destId="{46F6EDC8-17D0-4D44-85A7-612A717E5DF2}" srcOrd="0" destOrd="0" presId="urn:microsoft.com/office/officeart/2008/layout/VerticalCircleList"/>
    <dgm:cxn modelId="{5E222FC2-B5BD-466A-B839-A9451BE79853}" type="presParOf" srcId="{AB47B485-B545-4E75-86F7-B49C733D89A2}" destId="{AE3C9718-A030-428E-876D-A915B5063D82}" srcOrd="1" destOrd="0" presId="urn:microsoft.com/office/officeart/2008/layout/VerticalCircleList"/>
    <dgm:cxn modelId="{C422A295-7DDA-40FE-B9BC-71866302F625}" type="presParOf" srcId="{AB47B485-B545-4E75-86F7-B49C733D89A2}" destId="{327C7F2E-A30D-44EC-A0A0-B8E34E22119F}" srcOrd="2" destOrd="0" presId="urn:microsoft.com/office/officeart/2008/layout/VerticalCircleList"/>
    <dgm:cxn modelId="{C8A22457-0442-44F7-8DAC-E979C432BC4E}" type="presParOf" srcId="{28A18C5A-CD0E-4847-974B-2F44F3DBD707}" destId="{A3EEBAFD-DF5B-46BA-BC81-0953A433C0F5}" srcOrd="3" destOrd="0" presId="urn:microsoft.com/office/officeart/2008/layout/VerticalCircleList"/>
    <dgm:cxn modelId="{B3F67242-626D-4924-9913-A87C6AFEDC74}" type="presParOf" srcId="{A3EEBAFD-DF5B-46BA-BC81-0953A433C0F5}" destId="{C47E13C2-546B-4A52-A339-6CC1F18392BD}" srcOrd="0" destOrd="0" presId="urn:microsoft.com/office/officeart/2008/layout/VerticalCircleList"/>
    <dgm:cxn modelId="{7BA6A13F-E468-4EFC-9A6E-11B7AD7DF173}" type="presParOf" srcId="{A3EEBAFD-DF5B-46BA-BC81-0953A433C0F5}" destId="{B9B2D622-279E-4E6B-B7F5-D0E35EFA4BA2}" srcOrd="1" destOrd="0" presId="urn:microsoft.com/office/officeart/2008/layout/VerticalCircleList"/>
    <dgm:cxn modelId="{03992E10-B755-4AD9-8392-98874DAB525B}" type="presParOf" srcId="{A3EEBAFD-DF5B-46BA-BC81-0953A433C0F5}" destId="{C29749D8-4832-445D-9645-067D265B619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258CDE-F54E-44EE-94A9-1D79EF5DAB6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72185A8-6836-4D8E-80E5-E04737F9B9C8}">
      <dgm:prSet phldrT="[Texto]" custT="1"/>
      <dgm:spPr/>
      <dgm:t>
        <a:bodyPr/>
        <a:lstStyle/>
        <a:p>
          <a:r>
            <a:rPr lang="es-ES" sz="2000" dirty="0"/>
            <a:t>Hábitos y rutinas.</a:t>
          </a:r>
        </a:p>
      </dgm:t>
    </dgm:pt>
    <dgm:pt modelId="{3E36CA3A-DC35-44C5-8EDF-C5B32064EA51}" type="parTrans" cxnId="{DF91379B-7E83-4A77-8AE5-560C34F2E331}">
      <dgm:prSet/>
      <dgm:spPr/>
      <dgm:t>
        <a:bodyPr/>
        <a:lstStyle/>
        <a:p>
          <a:endParaRPr lang="es-ES"/>
        </a:p>
      </dgm:t>
    </dgm:pt>
    <dgm:pt modelId="{589440AD-9EEE-4E32-AF76-5D1B9C3A3F63}" type="sibTrans" cxnId="{DF91379B-7E83-4A77-8AE5-560C34F2E331}">
      <dgm:prSet/>
      <dgm:spPr/>
      <dgm:t>
        <a:bodyPr/>
        <a:lstStyle/>
        <a:p>
          <a:endParaRPr lang="es-ES"/>
        </a:p>
      </dgm:t>
    </dgm:pt>
    <dgm:pt modelId="{4BDE1073-7129-4F80-9B83-0E6DA6B80F00}">
      <dgm:prSet phldrT="[Texto]" custT="1"/>
      <dgm:spPr/>
      <dgm:t>
        <a:bodyPr/>
        <a:lstStyle/>
        <a:p>
          <a:r>
            <a:rPr lang="es-ES" sz="2000" dirty="0"/>
            <a:t>Sexualidad.</a:t>
          </a:r>
        </a:p>
      </dgm:t>
    </dgm:pt>
    <dgm:pt modelId="{547F84AD-AB6C-40F5-882E-92F237BDD458}" type="parTrans" cxnId="{25D04BD3-F50D-4DB6-861B-DC9EA53E56F3}">
      <dgm:prSet/>
      <dgm:spPr/>
      <dgm:t>
        <a:bodyPr/>
        <a:lstStyle/>
        <a:p>
          <a:endParaRPr lang="es-ES"/>
        </a:p>
      </dgm:t>
    </dgm:pt>
    <dgm:pt modelId="{8087D91F-2999-4C80-9D77-90B714C31AF2}" type="sibTrans" cxnId="{25D04BD3-F50D-4DB6-861B-DC9EA53E56F3}">
      <dgm:prSet/>
      <dgm:spPr/>
      <dgm:t>
        <a:bodyPr/>
        <a:lstStyle/>
        <a:p>
          <a:endParaRPr lang="es-ES"/>
        </a:p>
      </dgm:t>
    </dgm:pt>
    <dgm:pt modelId="{26B4DDD9-29E4-41EF-A9BE-6F5D9488411F}">
      <dgm:prSet phldrT="[Texto]" custT="1"/>
      <dgm:spPr/>
      <dgm:t>
        <a:bodyPr/>
        <a:lstStyle/>
        <a:p>
          <a:r>
            <a:rPr lang="es-ES" sz="2000" dirty="0"/>
            <a:t>Juicio crítico y toma de decisiones.</a:t>
          </a:r>
        </a:p>
      </dgm:t>
    </dgm:pt>
    <dgm:pt modelId="{4AA2570E-FF33-47D7-A9F2-A631EDA3E907}" type="parTrans" cxnId="{294704AB-6607-4F43-B49C-4D7B6C2BE8BA}">
      <dgm:prSet/>
      <dgm:spPr/>
      <dgm:t>
        <a:bodyPr/>
        <a:lstStyle/>
        <a:p>
          <a:endParaRPr lang="es-ES"/>
        </a:p>
      </dgm:t>
    </dgm:pt>
    <dgm:pt modelId="{B72D3C5E-7B0A-47D1-AFC1-AF9FC5DF8A31}" type="sibTrans" cxnId="{294704AB-6607-4F43-B49C-4D7B6C2BE8BA}">
      <dgm:prSet/>
      <dgm:spPr/>
      <dgm:t>
        <a:bodyPr/>
        <a:lstStyle/>
        <a:p>
          <a:endParaRPr lang="es-ES"/>
        </a:p>
      </dgm:t>
    </dgm:pt>
    <dgm:pt modelId="{26887C30-6373-45AD-A5A3-DE5CD5859468}">
      <dgm:prSet phldrT="[Texto]" custT="1"/>
      <dgm:spPr/>
      <dgm:t>
        <a:bodyPr/>
        <a:lstStyle/>
        <a:p>
          <a:r>
            <a:rPr lang="es-ES" sz="2000" dirty="0"/>
            <a:t>Toma de conciencia del uso de abuso.</a:t>
          </a:r>
        </a:p>
      </dgm:t>
    </dgm:pt>
    <dgm:pt modelId="{89F5832E-70D3-43B5-BE91-E886C5D5F2AF}" type="parTrans" cxnId="{4E085105-E00E-475E-A5E9-45CC047CE70A}">
      <dgm:prSet/>
      <dgm:spPr/>
      <dgm:t>
        <a:bodyPr/>
        <a:lstStyle/>
        <a:p>
          <a:endParaRPr lang="es-ES"/>
        </a:p>
      </dgm:t>
    </dgm:pt>
    <dgm:pt modelId="{EE782973-D886-4061-83E6-D0FE29596DBD}" type="sibTrans" cxnId="{4E085105-E00E-475E-A5E9-45CC047CE70A}">
      <dgm:prSet/>
      <dgm:spPr/>
      <dgm:t>
        <a:bodyPr/>
        <a:lstStyle/>
        <a:p>
          <a:endParaRPr lang="es-ES"/>
        </a:p>
      </dgm:t>
    </dgm:pt>
    <dgm:pt modelId="{CA54C9B4-618D-430C-8ACE-5AF5C91BEB1B}" type="pres">
      <dgm:prSet presAssocID="{34258CDE-F54E-44EE-94A9-1D79EF5DAB6C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042CCFE3-BFA1-4178-BDE2-9F2D9E661138}" type="pres">
      <dgm:prSet presAssocID="{F72185A8-6836-4D8E-80E5-E04737F9B9C8}" presName="noChildren" presStyleCnt="0"/>
      <dgm:spPr/>
    </dgm:pt>
    <dgm:pt modelId="{510DEC35-0CAF-46EB-BE00-A0426DF39BA1}" type="pres">
      <dgm:prSet presAssocID="{F72185A8-6836-4D8E-80E5-E04737F9B9C8}" presName="gap" presStyleCnt="0"/>
      <dgm:spPr/>
    </dgm:pt>
    <dgm:pt modelId="{60A0D880-6F76-4582-A67B-C4DC8385ECC1}" type="pres">
      <dgm:prSet presAssocID="{F72185A8-6836-4D8E-80E5-E04737F9B9C8}" presName="medCircle2" presStyleLbl="vennNode1" presStyleIdx="0" presStyleCnt="4"/>
      <dgm:spPr/>
    </dgm:pt>
    <dgm:pt modelId="{9143FD8D-9D9C-489B-8046-89B8A685A777}" type="pres">
      <dgm:prSet presAssocID="{F72185A8-6836-4D8E-80E5-E04737F9B9C8}" presName="txLvlOnly1" presStyleLbl="revTx" presStyleIdx="0" presStyleCnt="4"/>
      <dgm:spPr/>
      <dgm:t>
        <a:bodyPr/>
        <a:lstStyle/>
        <a:p>
          <a:endParaRPr lang="es-ES"/>
        </a:p>
      </dgm:t>
    </dgm:pt>
    <dgm:pt modelId="{BEA1D789-BF7D-4C54-B4FF-51FD7859793D}" type="pres">
      <dgm:prSet presAssocID="{4BDE1073-7129-4F80-9B83-0E6DA6B80F00}" presName="noChildren" presStyleCnt="0"/>
      <dgm:spPr/>
    </dgm:pt>
    <dgm:pt modelId="{BE4E3EFB-AFF1-4B98-BC76-28D64867FEC4}" type="pres">
      <dgm:prSet presAssocID="{4BDE1073-7129-4F80-9B83-0E6DA6B80F00}" presName="gap" presStyleCnt="0"/>
      <dgm:spPr/>
    </dgm:pt>
    <dgm:pt modelId="{560D003F-9FFC-402C-B38F-6BBA4AC9B48A}" type="pres">
      <dgm:prSet presAssocID="{4BDE1073-7129-4F80-9B83-0E6DA6B80F00}" presName="medCircle2" presStyleLbl="vennNode1" presStyleIdx="1" presStyleCnt="4"/>
      <dgm:spPr/>
    </dgm:pt>
    <dgm:pt modelId="{A6141638-4A19-48BE-B378-05683EFD65DC}" type="pres">
      <dgm:prSet presAssocID="{4BDE1073-7129-4F80-9B83-0E6DA6B80F00}" presName="txLvlOnly1" presStyleLbl="revTx" presStyleIdx="1" presStyleCnt="4"/>
      <dgm:spPr/>
      <dgm:t>
        <a:bodyPr/>
        <a:lstStyle/>
        <a:p>
          <a:endParaRPr lang="es-ES"/>
        </a:p>
      </dgm:t>
    </dgm:pt>
    <dgm:pt modelId="{C5B21538-585C-4323-8467-C69F34D15087}" type="pres">
      <dgm:prSet presAssocID="{26B4DDD9-29E4-41EF-A9BE-6F5D9488411F}" presName="noChildren" presStyleCnt="0"/>
      <dgm:spPr/>
    </dgm:pt>
    <dgm:pt modelId="{EB92530E-FD3F-4B2E-9684-4C1FE7462FF7}" type="pres">
      <dgm:prSet presAssocID="{26B4DDD9-29E4-41EF-A9BE-6F5D9488411F}" presName="gap" presStyleCnt="0"/>
      <dgm:spPr/>
    </dgm:pt>
    <dgm:pt modelId="{75D9835D-BFCD-4579-8D9C-4F4765F5CB97}" type="pres">
      <dgm:prSet presAssocID="{26B4DDD9-29E4-41EF-A9BE-6F5D9488411F}" presName="medCircle2" presStyleLbl="vennNode1" presStyleIdx="2" presStyleCnt="4"/>
      <dgm:spPr/>
    </dgm:pt>
    <dgm:pt modelId="{7A431118-2FDB-4E4B-AAC2-AD882C3D9E62}" type="pres">
      <dgm:prSet presAssocID="{26B4DDD9-29E4-41EF-A9BE-6F5D9488411F}" presName="txLvlOnly1" presStyleLbl="revTx" presStyleIdx="2" presStyleCnt="4"/>
      <dgm:spPr/>
      <dgm:t>
        <a:bodyPr/>
        <a:lstStyle/>
        <a:p>
          <a:endParaRPr lang="es-ES"/>
        </a:p>
      </dgm:t>
    </dgm:pt>
    <dgm:pt modelId="{E8989B44-4FBB-432C-ABAE-AEF3FE62FD94}" type="pres">
      <dgm:prSet presAssocID="{26887C30-6373-45AD-A5A3-DE5CD5859468}" presName="noChildren" presStyleCnt="0"/>
      <dgm:spPr/>
    </dgm:pt>
    <dgm:pt modelId="{2A2C7DCA-205D-470B-A13C-50ED54210206}" type="pres">
      <dgm:prSet presAssocID="{26887C30-6373-45AD-A5A3-DE5CD5859468}" presName="gap" presStyleCnt="0"/>
      <dgm:spPr/>
    </dgm:pt>
    <dgm:pt modelId="{EEC2A409-DBD8-4190-B908-D68EB0A4C226}" type="pres">
      <dgm:prSet presAssocID="{26887C30-6373-45AD-A5A3-DE5CD5859468}" presName="medCircle2" presStyleLbl="vennNode1" presStyleIdx="3" presStyleCnt="4"/>
      <dgm:spPr/>
    </dgm:pt>
    <dgm:pt modelId="{19F7B317-AC50-4911-87A0-788E2795AE3F}" type="pres">
      <dgm:prSet presAssocID="{26887C30-6373-45AD-A5A3-DE5CD5859468}" presName="txLvlOnly1" presStyleLbl="revTx" presStyleIdx="3" presStyleCnt="4"/>
      <dgm:spPr/>
      <dgm:t>
        <a:bodyPr/>
        <a:lstStyle/>
        <a:p>
          <a:endParaRPr lang="es-ES"/>
        </a:p>
      </dgm:t>
    </dgm:pt>
  </dgm:ptLst>
  <dgm:cxnLst>
    <dgm:cxn modelId="{FA087F6D-F43E-4B23-8715-E9FE837B8279}" type="presOf" srcId="{34258CDE-F54E-44EE-94A9-1D79EF5DAB6C}" destId="{CA54C9B4-618D-430C-8ACE-5AF5C91BEB1B}" srcOrd="0" destOrd="0" presId="urn:microsoft.com/office/officeart/2008/layout/VerticalCircleList"/>
    <dgm:cxn modelId="{294704AB-6607-4F43-B49C-4D7B6C2BE8BA}" srcId="{34258CDE-F54E-44EE-94A9-1D79EF5DAB6C}" destId="{26B4DDD9-29E4-41EF-A9BE-6F5D9488411F}" srcOrd="2" destOrd="0" parTransId="{4AA2570E-FF33-47D7-A9F2-A631EDA3E907}" sibTransId="{B72D3C5E-7B0A-47D1-AFC1-AF9FC5DF8A31}"/>
    <dgm:cxn modelId="{1A03A46B-A64A-440B-AF60-9B1FD76267BA}" type="presOf" srcId="{26B4DDD9-29E4-41EF-A9BE-6F5D9488411F}" destId="{7A431118-2FDB-4E4B-AAC2-AD882C3D9E62}" srcOrd="0" destOrd="0" presId="urn:microsoft.com/office/officeart/2008/layout/VerticalCircleList"/>
    <dgm:cxn modelId="{25D04BD3-F50D-4DB6-861B-DC9EA53E56F3}" srcId="{34258CDE-F54E-44EE-94A9-1D79EF5DAB6C}" destId="{4BDE1073-7129-4F80-9B83-0E6DA6B80F00}" srcOrd="1" destOrd="0" parTransId="{547F84AD-AB6C-40F5-882E-92F237BDD458}" sibTransId="{8087D91F-2999-4C80-9D77-90B714C31AF2}"/>
    <dgm:cxn modelId="{D37800D7-D6F0-44AD-85DA-617C51FFC0E5}" type="presOf" srcId="{F72185A8-6836-4D8E-80E5-E04737F9B9C8}" destId="{9143FD8D-9D9C-489B-8046-89B8A685A777}" srcOrd="0" destOrd="0" presId="urn:microsoft.com/office/officeart/2008/layout/VerticalCircleList"/>
    <dgm:cxn modelId="{F7801091-4963-4024-984D-C90EBB5D5150}" type="presOf" srcId="{4BDE1073-7129-4F80-9B83-0E6DA6B80F00}" destId="{A6141638-4A19-48BE-B378-05683EFD65DC}" srcOrd="0" destOrd="0" presId="urn:microsoft.com/office/officeart/2008/layout/VerticalCircleList"/>
    <dgm:cxn modelId="{1D1A4237-00CD-4056-851C-5BF21F5801BC}" type="presOf" srcId="{26887C30-6373-45AD-A5A3-DE5CD5859468}" destId="{19F7B317-AC50-4911-87A0-788E2795AE3F}" srcOrd="0" destOrd="0" presId="urn:microsoft.com/office/officeart/2008/layout/VerticalCircleList"/>
    <dgm:cxn modelId="{4E085105-E00E-475E-A5E9-45CC047CE70A}" srcId="{34258CDE-F54E-44EE-94A9-1D79EF5DAB6C}" destId="{26887C30-6373-45AD-A5A3-DE5CD5859468}" srcOrd="3" destOrd="0" parTransId="{89F5832E-70D3-43B5-BE91-E886C5D5F2AF}" sibTransId="{EE782973-D886-4061-83E6-D0FE29596DBD}"/>
    <dgm:cxn modelId="{DF91379B-7E83-4A77-8AE5-560C34F2E331}" srcId="{34258CDE-F54E-44EE-94A9-1D79EF5DAB6C}" destId="{F72185A8-6836-4D8E-80E5-E04737F9B9C8}" srcOrd="0" destOrd="0" parTransId="{3E36CA3A-DC35-44C5-8EDF-C5B32064EA51}" sibTransId="{589440AD-9EEE-4E32-AF76-5D1B9C3A3F63}"/>
    <dgm:cxn modelId="{8C2D34D2-F15E-4633-A9F7-F7068EBB38E9}" type="presParOf" srcId="{CA54C9B4-618D-430C-8ACE-5AF5C91BEB1B}" destId="{042CCFE3-BFA1-4178-BDE2-9F2D9E661138}" srcOrd="0" destOrd="0" presId="urn:microsoft.com/office/officeart/2008/layout/VerticalCircleList"/>
    <dgm:cxn modelId="{2938FDAD-DC14-43F3-8217-73616EADB382}" type="presParOf" srcId="{042CCFE3-BFA1-4178-BDE2-9F2D9E661138}" destId="{510DEC35-0CAF-46EB-BE00-A0426DF39BA1}" srcOrd="0" destOrd="0" presId="urn:microsoft.com/office/officeart/2008/layout/VerticalCircleList"/>
    <dgm:cxn modelId="{077AD470-0716-422C-AD8E-DA5AF343463B}" type="presParOf" srcId="{042CCFE3-BFA1-4178-BDE2-9F2D9E661138}" destId="{60A0D880-6F76-4582-A67B-C4DC8385ECC1}" srcOrd="1" destOrd="0" presId="urn:microsoft.com/office/officeart/2008/layout/VerticalCircleList"/>
    <dgm:cxn modelId="{BA2BF44E-A95B-4BF6-9E20-A91D48F9A3B2}" type="presParOf" srcId="{042CCFE3-BFA1-4178-BDE2-9F2D9E661138}" destId="{9143FD8D-9D9C-489B-8046-89B8A685A777}" srcOrd="2" destOrd="0" presId="urn:microsoft.com/office/officeart/2008/layout/VerticalCircleList"/>
    <dgm:cxn modelId="{43EAD6D2-5291-4C4F-9A73-EC24FF50246E}" type="presParOf" srcId="{CA54C9B4-618D-430C-8ACE-5AF5C91BEB1B}" destId="{BEA1D789-BF7D-4C54-B4FF-51FD7859793D}" srcOrd="1" destOrd="0" presId="urn:microsoft.com/office/officeart/2008/layout/VerticalCircleList"/>
    <dgm:cxn modelId="{F67999A2-1976-40AE-B7B8-B14CB339BC17}" type="presParOf" srcId="{BEA1D789-BF7D-4C54-B4FF-51FD7859793D}" destId="{BE4E3EFB-AFF1-4B98-BC76-28D64867FEC4}" srcOrd="0" destOrd="0" presId="urn:microsoft.com/office/officeart/2008/layout/VerticalCircleList"/>
    <dgm:cxn modelId="{E9FFA628-04CA-48AA-9EA1-3030BC93553C}" type="presParOf" srcId="{BEA1D789-BF7D-4C54-B4FF-51FD7859793D}" destId="{560D003F-9FFC-402C-B38F-6BBA4AC9B48A}" srcOrd="1" destOrd="0" presId="urn:microsoft.com/office/officeart/2008/layout/VerticalCircleList"/>
    <dgm:cxn modelId="{4788B1A4-05A8-403B-AA33-130D8B7B867C}" type="presParOf" srcId="{BEA1D789-BF7D-4C54-B4FF-51FD7859793D}" destId="{A6141638-4A19-48BE-B378-05683EFD65DC}" srcOrd="2" destOrd="0" presId="urn:microsoft.com/office/officeart/2008/layout/VerticalCircleList"/>
    <dgm:cxn modelId="{34C95221-BA63-48EA-BBC8-5E46A5D09967}" type="presParOf" srcId="{CA54C9B4-618D-430C-8ACE-5AF5C91BEB1B}" destId="{C5B21538-585C-4323-8467-C69F34D15087}" srcOrd="2" destOrd="0" presId="urn:microsoft.com/office/officeart/2008/layout/VerticalCircleList"/>
    <dgm:cxn modelId="{CFF98DF6-1B19-4D6C-9F61-6857A9C4C9AF}" type="presParOf" srcId="{C5B21538-585C-4323-8467-C69F34D15087}" destId="{EB92530E-FD3F-4B2E-9684-4C1FE7462FF7}" srcOrd="0" destOrd="0" presId="urn:microsoft.com/office/officeart/2008/layout/VerticalCircleList"/>
    <dgm:cxn modelId="{E64D4AC4-C651-42E9-BE50-C707573D7562}" type="presParOf" srcId="{C5B21538-585C-4323-8467-C69F34D15087}" destId="{75D9835D-BFCD-4579-8D9C-4F4765F5CB97}" srcOrd="1" destOrd="0" presId="urn:microsoft.com/office/officeart/2008/layout/VerticalCircleList"/>
    <dgm:cxn modelId="{6B85155D-B0CE-4FD8-9DFE-75B723709CC4}" type="presParOf" srcId="{C5B21538-585C-4323-8467-C69F34D15087}" destId="{7A431118-2FDB-4E4B-AAC2-AD882C3D9E62}" srcOrd="2" destOrd="0" presId="urn:microsoft.com/office/officeart/2008/layout/VerticalCircleList"/>
    <dgm:cxn modelId="{801EBFF9-1DBC-4801-ABD6-0E930061AB70}" type="presParOf" srcId="{CA54C9B4-618D-430C-8ACE-5AF5C91BEB1B}" destId="{E8989B44-4FBB-432C-ABAE-AEF3FE62FD94}" srcOrd="3" destOrd="0" presId="urn:microsoft.com/office/officeart/2008/layout/VerticalCircleList"/>
    <dgm:cxn modelId="{4ADE7DE7-041B-4340-890C-0848B560C190}" type="presParOf" srcId="{E8989B44-4FBB-432C-ABAE-AEF3FE62FD94}" destId="{2A2C7DCA-205D-470B-A13C-50ED54210206}" srcOrd="0" destOrd="0" presId="urn:microsoft.com/office/officeart/2008/layout/VerticalCircleList"/>
    <dgm:cxn modelId="{32FB2213-EF34-4528-9C4B-8BB59C0F702C}" type="presParOf" srcId="{E8989B44-4FBB-432C-ABAE-AEF3FE62FD94}" destId="{EEC2A409-DBD8-4190-B908-D68EB0A4C226}" srcOrd="1" destOrd="0" presId="urn:microsoft.com/office/officeart/2008/layout/VerticalCircleList"/>
    <dgm:cxn modelId="{3A66B295-96FF-4D52-B755-F4960C621141}" type="presParOf" srcId="{E8989B44-4FBB-432C-ABAE-AEF3FE62FD94}" destId="{19F7B317-AC50-4911-87A0-788E2795AE3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12BF0-E3F2-4DDC-88BC-CB24B6969244}">
      <dsp:nvSpPr>
        <dsp:cNvPr id="0" name=""/>
        <dsp:cNvSpPr/>
      </dsp:nvSpPr>
      <dsp:spPr>
        <a:xfrm>
          <a:off x="0" y="297165"/>
          <a:ext cx="3030105" cy="18180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SzPct val="100000"/>
          </a:pPr>
          <a:r>
            <a:rPr lang="es-ES" sz="1900" kern="1200" dirty="0">
              <a:latin typeface="Arial"/>
              <a:ea typeface="Arial"/>
              <a:cs typeface="Arial"/>
              <a:sym typeface="Arial"/>
            </a:rPr>
            <a:t>Pérdida de control y dependencia psicológica (nivel atencional en torno a la conexión)</a:t>
          </a:r>
          <a:endParaRPr lang="es-ES" sz="1900" kern="1200" dirty="0"/>
        </a:p>
      </dsp:txBody>
      <dsp:txXfrm>
        <a:off x="0" y="297165"/>
        <a:ext cx="3030105" cy="1818063"/>
      </dsp:txXfrm>
    </dsp:sp>
    <dsp:sp modelId="{8B9805B6-E7A3-4D9E-966C-7403EC63E122}">
      <dsp:nvSpPr>
        <dsp:cNvPr id="0" name=""/>
        <dsp:cNvSpPr/>
      </dsp:nvSpPr>
      <dsp:spPr>
        <a:xfrm>
          <a:off x="3333115" y="297165"/>
          <a:ext cx="3030105" cy="1818063"/>
        </a:xfrm>
        <a:prstGeom prst="rec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latin typeface="Arial"/>
              <a:ea typeface="Arial"/>
              <a:cs typeface="Arial"/>
              <a:sym typeface="Arial"/>
            </a:rPr>
            <a:t>Control inicial por </a:t>
          </a:r>
          <a:r>
            <a:rPr lang="es-ES" sz="1900" b="1" kern="1200" dirty="0">
              <a:latin typeface="Arial"/>
              <a:ea typeface="Arial"/>
              <a:cs typeface="Arial"/>
              <a:sym typeface="Arial"/>
            </a:rPr>
            <a:t>reforzamiento positivo </a:t>
          </a:r>
          <a:r>
            <a:rPr lang="es-ES" sz="1900" kern="1200" dirty="0">
              <a:latin typeface="Arial"/>
              <a:ea typeface="Arial"/>
              <a:cs typeface="Arial"/>
              <a:sym typeface="Arial"/>
            </a:rPr>
            <a:t>(placer)</a:t>
          </a:r>
        </a:p>
      </dsp:txBody>
      <dsp:txXfrm>
        <a:off x="3333115" y="297165"/>
        <a:ext cx="3030105" cy="1818063"/>
      </dsp:txXfrm>
    </dsp:sp>
    <dsp:sp modelId="{0E36C614-0BD3-4E42-AA43-2DD41619FC54}">
      <dsp:nvSpPr>
        <dsp:cNvPr id="0" name=""/>
        <dsp:cNvSpPr/>
      </dsp:nvSpPr>
      <dsp:spPr>
        <a:xfrm>
          <a:off x="6666231" y="297165"/>
          <a:ext cx="3030105" cy="1818063"/>
        </a:xfrm>
        <a:prstGeom prst="rec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>
              <a:latin typeface="Arial"/>
              <a:ea typeface="Arial"/>
              <a:cs typeface="Arial"/>
              <a:sym typeface="Arial"/>
            </a:rPr>
            <a:t>Uso de las tecnologías para dejar de estar mal </a:t>
          </a:r>
          <a:r>
            <a:rPr lang="es-ES" sz="1900" kern="1200" dirty="0">
              <a:latin typeface="Arial"/>
              <a:ea typeface="Arial"/>
              <a:cs typeface="Arial"/>
              <a:sym typeface="Arial"/>
            </a:rPr>
            <a:t>(alivio)</a:t>
          </a:r>
          <a:endParaRPr lang="es-ES" sz="1900" b="1" kern="1200" dirty="0">
            <a:latin typeface="Arial"/>
            <a:ea typeface="Arial"/>
            <a:cs typeface="Arial"/>
            <a:sym typeface="Arial"/>
          </a:endParaRPr>
        </a:p>
      </dsp:txBody>
      <dsp:txXfrm>
        <a:off x="6666231" y="297165"/>
        <a:ext cx="3030105" cy="1818063"/>
      </dsp:txXfrm>
    </dsp:sp>
    <dsp:sp modelId="{C956C8D7-098C-49DE-8F0E-4D9E058EB112}">
      <dsp:nvSpPr>
        <dsp:cNvPr id="0" name=""/>
        <dsp:cNvSpPr/>
      </dsp:nvSpPr>
      <dsp:spPr>
        <a:xfrm>
          <a:off x="0" y="2418239"/>
          <a:ext cx="3030105" cy="1818063"/>
        </a:xfrm>
        <a:prstGeom prst="rec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>
              <a:latin typeface="Arial"/>
              <a:ea typeface="Arial"/>
              <a:cs typeface="Arial"/>
              <a:sym typeface="Arial"/>
            </a:rPr>
            <a:t>Pérdida de interés </a:t>
          </a:r>
          <a:r>
            <a:rPr lang="es-ES" sz="1900" kern="1200" dirty="0">
              <a:latin typeface="Arial"/>
              <a:ea typeface="Arial"/>
              <a:cs typeface="Arial"/>
              <a:sym typeface="Arial"/>
            </a:rPr>
            <a:t>por otras actividades gratificantes/focalización centrada en la tecnología</a:t>
          </a:r>
          <a:endParaRPr lang="es-ES" sz="1900" kern="1200" dirty="0"/>
        </a:p>
      </dsp:txBody>
      <dsp:txXfrm>
        <a:off x="0" y="2418239"/>
        <a:ext cx="3030105" cy="1818063"/>
      </dsp:txXfrm>
    </dsp:sp>
    <dsp:sp modelId="{A116A0CA-54AF-4FD3-9574-B3E0D7916CD9}">
      <dsp:nvSpPr>
        <dsp:cNvPr id="0" name=""/>
        <dsp:cNvSpPr/>
      </dsp:nvSpPr>
      <dsp:spPr>
        <a:xfrm>
          <a:off x="3333115" y="2418239"/>
          <a:ext cx="3030105" cy="1818063"/>
        </a:xfrm>
        <a:prstGeom prst="rec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>
              <a:latin typeface="Arial"/>
              <a:ea typeface="Arial"/>
              <a:cs typeface="Arial"/>
              <a:sym typeface="Arial"/>
            </a:rPr>
            <a:t>Interferencia</a:t>
          </a:r>
          <a:r>
            <a:rPr lang="es-ES" sz="1900" kern="1200" dirty="0">
              <a:latin typeface="Arial"/>
              <a:ea typeface="Arial"/>
              <a:cs typeface="Arial"/>
              <a:sym typeface="Arial"/>
            </a:rPr>
            <a:t> grave en la </a:t>
          </a:r>
          <a:r>
            <a:rPr lang="es-ES" sz="1900" b="1" kern="1200" dirty="0">
              <a:latin typeface="Arial"/>
              <a:ea typeface="Arial"/>
              <a:cs typeface="Arial"/>
              <a:sym typeface="Arial"/>
            </a:rPr>
            <a:t>vida cotidiana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>
              <a:latin typeface="Arial"/>
              <a:ea typeface="Arial"/>
              <a:cs typeface="Arial"/>
              <a:sym typeface="Arial"/>
            </a:rPr>
            <a:t> </a:t>
          </a:r>
          <a:r>
            <a:rPr lang="es-ES" sz="1900" kern="1200" dirty="0">
              <a:latin typeface="Arial"/>
              <a:ea typeface="Arial"/>
              <a:cs typeface="Arial"/>
              <a:sym typeface="Arial"/>
            </a:rPr>
            <a:t> (sedentarismo, sueño, rendimiento escolar...)</a:t>
          </a:r>
        </a:p>
      </dsp:txBody>
      <dsp:txXfrm>
        <a:off x="3333115" y="2418239"/>
        <a:ext cx="3030105" cy="1818063"/>
      </dsp:txXfrm>
    </dsp:sp>
    <dsp:sp modelId="{6247BE35-C780-4B1F-AEC7-43FDB5B4B44E}">
      <dsp:nvSpPr>
        <dsp:cNvPr id="0" name=""/>
        <dsp:cNvSpPr/>
      </dsp:nvSpPr>
      <dsp:spPr>
        <a:xfrm>
          <a:off x="6666231" y="2418239"/>
          <a:ext cx="3030105" cy="1818063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latin typeface="Arial"/>
              <a:ea typeface="Arial"/>
              <a:cs typeface="Arial"/>
              <a:sym typeface="Arial"/>
            </a:rPr>
            <a:t>Cuando no se puede dar la conducta surge el </a:t>
          </a:r>
          <a:r>
            <a:rPr lang="es-ES" sz="1900" b="1" kern="1200" dirty="0">
              <a:latin typeface="Arial"/>
              <a:ea typeface="Arial"/>
              <a:cs typeface="Arial"/>
              <a:sym typeface="Arial"/>
            </a:rPr>
            <a:t>Síndrome de Abstinencia</a:t>
          </a:r>
          <a:endParaRPr lang="es-ES" sz="1900" kern="1200" dirty="0"/>
        </a:p>
      </dsp:txBody>
      <dsp:txXfrm>
        <a:off x="6666231" y="2418239"/>
        <a:ext cx="3030105" cy="181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B7789-3F87-44F7-A62E-19E2C3DBA759}">
      <dsp:nvSpPr>
        <dsp:cNvPr id="0" name=""/>
        <dsp:cNvSpPr/>
      </dsp:nvSpPr>
      <dsp:spPr>
        <a:xfrm>
          <a:off x="1162619" y="707"/>
          <a:ext cx="3242755" cy="19456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ÁREA ACADÉMICA</a:t>
          </a:r>
        </a:p>
      </dsp:txBody>
      <dsp:txXfrm>
        <a:off x="1162619" y="707"/>
        <a:ext cx="3242755" cy="1945653"/>
      </dsp:txXfrm>
    </dsp:sp>
    <dsp:sp modelId="{776B38BF-8FF0-43AA-8BAD-2B456745C56D}">
      <dsp:nvSpPr>
        <dsp:cNvPr id="0" name=""/>
        <dsp:cNvSpPr/>
      </dsp:nvSpPr>
      <dsp:spPr>
        <a:xfrm>
          <a:off x="4729650" y="707"/>
          <a:ext cx="3242755" cy="1945653"/>
        </a:xfrm>
        <a:prstGeom prst="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ÁREA FAMILIAR</a:t>
          </a:r>
        </a:p>
      </dsp:txBody>
      <dsp:txXfrm>
        <a:off x="4729650" y="707"/>
        <a:ext cx="3242755" cy="1945653"/>
      </dsp:txXfrm>
    </dsp:sp>
    <dsp:sp modelId="{E357DAB0-BE28-429D-9FF8-561C1BB30709}">
      <dsp:nvSpPr>
        <dsp:cNvPr id="0" name=""/>
        <dsp:cNvSpPr/>
      </dsp:nvSpPr>
      <dsp:spPr>
        <a:xfrm>
          <a:off x="1162619" y="2270636"/>
          <a:ext cx="3242755" cy="1945653"/>
        </a:xfrm>
        <a:prstGeom prst="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ÁREA SOCIAL</a:t>
          </a:r>
        </a:p>
      </dsp:txBody>
      <dsp:txXfrm>
        <a:off x="1162619" y="2270636"/>
        <a:ext cx="3242755" cy="1945653"/>
      </dsp:txXfrm>
    </dsp:sp>
    <dsp:sp modelId="{0535EE3B-4B12-4CE6-9ED0-9FF8E0BECD49}">
      <dsp:nvSpPr>
        <dsp:cNvPr id="0" name=""/>
        <dsp:cNvSpPr/>
      </dsp:nvSpPr>
      <dsp:spPr>
        <a:xfrm>
          <a:off x="4729650" y="2270636"/>
          <a:ext cx="3242755" cy="1945653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ÁREA PSICOLÓGICA Y EMOCIONAL</a:t>
          </a:r>
        </a:p>
      </dsp:txBody>
      <dsp:txXfrm>
        <a:off x="4729650" y="2270636"/>
        <a:ext cx="3242755" cy="1945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EF697-D416-488B-96C7-D129BCCC0D61}">
      <dsp:nvSpPr>
        <dsp:cNvPr id="0" name=""/>
        <dsp:cNvSpPr/>
      </dsp:nvSpPr>
      <dsp:spPr>
        <a:xfrm>
          <a:off x="3242" y="295367"/>
          <a:ext cx="3161159" cy="115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/>
            <a:t>Dispositivo</a:t>
          </a:r>
        </a:p>
      </dsp:txBody>
      <dsp:txXfrm>
        <a:off x="3242" y="295367"/>
        <a:ext cx="3161159" cy="1152000"/>
      </dsp:txXfrm>
    </dsp:sp>
    <dsp:sp modelId="{AA331BE0-5804-4AFC-881F-D2B0A77083DC}">
      <dsp:nvSpPr>
        <dsp:cNvPr id="0" name=""/>
        <dsp:cNvSpPr/>
      </dsp:nvSpPr>
      <dsp:spPr>
        <a:xfrm>
          <a:off x="3242" y="1447367"/>
          <a:ext cx="3161159" cy="333517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>
              <a:latin typeface="+mn-lt"/>
              <a:ea typeface="Cabin"/>
              <a:cs typeface="Cabin"/>
              <a:sym typeface="Cabin"/>
            </a:rPr>
            <a:t>Tiempo requerido </a:t>
          </a:r>
          <a:r>
            <a:rPr lang="es-ES" sz="1800" b="0" kern="1200">
              <a:latin typeface="+mn-lt"/>
              <a:ea typeface="Cabin"/>
              <a:cs typeface="Cabin"/>
              <a:sym typeface="Cabin"/>
            </a:rPr>
            <a:t>de juego</a:t>
          </a:r>
          <a:endParaRPr lang="es-ES" sz="1800" b="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baseline="0">
              <a:latin typeface="+mn-lt"/>
              <a:ea typeface="Cabin"/>
              <a:cs typeface="Cabin"/>
              <a:sym typeface="Cabin"/>
            </a:rPr>
            <a:t>Contenido</a:t>
          </a:r>
          <a:r>
            <a:rPr lang="es-ES" sz="1800" b="0" kern="1200" baseline="0">
              <a:latin typeface="+mn-lt"/>
              <a:ea typeface="Cabin"/>
              <a:cs typeface="Cabin"/>
              <a:sym typeface="Cabin"/>
            </a:rPr>
            <a:t>s no adecuados a su edad</a:t>
          </a:r>
          <a:endParaRPr lang="es-ES" sz="1800" b="0" kern="1200" baseline="0" dirty="0">
            <a:latin typeface="+mn-lt"/>
            <a:ea typeface="Cabin"/>
            <a:cs typeface="Cabin"/>
            <a:sym typeface="Cabin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baseline="0">
              <a:latin typeface="+mn-lt"/>
              <a:ea typeface="Cabin"/>
              <a:cs typeface="Cabin"/>
              <a:sym typeface="Cabin"/>
            </a:rPr>
            <a:t>Recompensas</a:t>
          </a:r>
          <a:r>
            <a:rPr lang="es-ES" sz="1800" b="0" kern="1200" baseline="0">
              <a:latin typeface="+mn-lt"/>
              <a:ea typeface="Cabin"/>
              <a:cs typeface="Cabin"/>
              <a:sym typeface="Cabin"/>
            </a:rPr>
            <a:t> gratuitas dependientes del paso del tiempo</a:t>
          </a:r>
          <a:endParaRPr lang="es-ES" sz="1800" b="0" kern="1200" baseline="0" dirty="0">
            <a:latin typeface="+mn-lt"/>
            <a:ea typeface="Cabin"/>
            <a:cs typeface="Cabin"/>
            <a:sym typeface="Cabin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baseline="0" dirty="0">
              <a:latin typeface="+mn-lt"/>
              <a:ea typeface="Cabin"/>
              <a:cs typeface="Cabin"/>
              <a:sym typeface="Cabin"/>
            </a:rPr>
            <a:t>Necesidad de </a:t>
          </a:r>
          <a:r>
            <a:rPr lang="es-ES" sz="1800" b="1" kern="1200" baseline="0" dirty="0" err="1">
              <a:latin typeface="+mn-lt"/>
              <a:ea typeface="Cabin"/>
              <a:cs typeface="Cabin"/>
              <a:sym typeface="Cabin"/>
            </a:rPr>
            <a:t>micropagos</a:t>
          </a:r>
          <a:r>
            <a:rPr lang="es-ES" sz="1800" b="0" kern="1200" baseline="0" dirty="0">
              <a:latin typeface="+mn-lt"/>
              <a:ea typeface="Cabin"/>
              <a:cs typeface="Cabin"/>
              <a:sym typeface="Cabin"/>
            </a:rPr>
            <a:t> para desbloquear contenido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baseline="0">
              <a:latin typeface="+mn-lt"/>
              <a:ea typeface="Cabin"/>
              <a:cs typeface="Cabin"/>
              <a:sym typeface="Cabin"/>
            </a:rPr>
            <a:t>Conectividad</a:t>
          </a:r>
          <a:r>
            <a:rPr lang="es-ES" sz="1800" b="0" kern="1200" baseline="0">
              <a:latin typeface="+mn-lt"/>
              <a:ea typeface="Cabin"/>
              <a:cs typeface="Cabin"/>
              <a:sym typeface="Cabin"/>
            </a:rPr>
            <a:t> y competencia online</a:t>
          </a:r>
          <a:endParaRPr lang="es-ES" sz="1800" b="0" kern="1200" baseline="0" dirty="0">
            <a:latin typeface="+mn-lt"/>
            <a:ea typeface="Cabin"/>
            <a:cs typeface="Cabin"/>
            <a:sym typeface="Cabin"/>
          </a:endParaRPr>
        </a:p>
      </dsp:txBody>
      <dsp:txXfrm>
        <a:off x="3242" y="1447367"/>
        <a:ext cx="3161159" cy="3335175"/>
      </dsp:txXfrm>
    </dsp:sp>
    <dsp:sp modelId="{E7410762-9E0E-47AA-A746-4D27A47CDC3F}">
      <dsp:nvSpPr>
        <dsp:cNvPr id="0" name=""/>
        <dsp:cNvSpPr/>
      </dsp:nvSpPr>
      <dsp:spPr>
        <a:xfrm>
          <a:off x="3606963" y="295367"/>
          <a:ext cx="3161159" cy="1152000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/>
            <a:t>Adolescente</a:t>
          </a:r>
        </a:p>
      </dsp:txBody>
      <dsp:txXfrm>
        <a:off x="3606963" y="295367"/>
        <a:ext cx="3161159" cy="1152000"/>
      </dsp:txXfrm>
    </dsp:sp>
    <dsp:sp modelId="{8033D154-B6FA-4272-A55F-0E9B48E161BF}">
      <dsp:nvSpPr>
        <dsp:cNvPr id="0" name=""/>
        <dsp:cNvSpPr/>
      </dsp:nvSpPr>
      <dsp:spPr>
        <a:xfrm>
          <a:off x="3606963" y="1447367"/>
          <a:ext cx="3161159" cy="3335175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>
              <a:latin typeface="+mn-lt"/>
              <a:ea typeface="Cabin"/>
              <a:cs typeface="Cabin"/>
              <a:sym typeface="Cabin"/>
            </a:rPr>
            <a:t>Nivel de </a:t>
          </a:r>
          <a:r>
            <a:rPr lang="es-ES" sz="1800" b="1" kern="1200">
              <a:latin typeface="+mn-lt"/>
              <a:ea typeface="Cabin"/>
              <a:cs typeface="Cabin"/>
              <a:sym typeface="Cabin"/>
            </a:rPr>
            <a:t>impulsividad</a:t>
          </a:r>
          <a:r>
            <a:rPr lang="es-ES" sz="1800" b="0" kern="1200">
              <a:latin typeface="+mn-lt"/>
              <a:ea typeface="Cabin"/>
              <a:cs typeface="Cabin"/>
              <a:sym typeface="Cabin"/>
            </a:rPr>
            <a:t>. </a:t>
          </a:r>
          <a:endParaRPr lang="es-ES" sz="1800" b="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>
              <a:latin typeface="+mn-lt"/>
              <a:ea typeface="Cabin"/>
              <a:cs typeface="Cabin"/>
              <a:sym typeface="Cabin"/>
            </a:rPr>
            <a:t>Autoestima</a:t>
          </a:r>
          <a:r>
            <a:rPr lang="es-ES" sz="1800" b="0" kern="1200">
              <a:latin typeface="+mn-lt"/>
              <a:ea typeface="Cabin"/>
              <a:cs typeface="Cabin"/>
              <a:sym typeface="Cabin"/>
            </a:rPr>
            <a:t>.</a:t>
          </a:r>
          <a:endParaRPr lang="es-ES" sz="1800" b="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>
              <a:latin typeface="+mn-lt"/>
              <a:ea typeface="Cabin"/>
              <a:cs typeface="Cabin"/>
              <a:sym typeface="Cabin"/>
            </a:rPr>
            <a:t>Tolerancia a la </a:t>
          </a:r>
          <a:r>
            <a:rPr lang="es-ES" sz="1800" b="1" i="0" kern="1200">
              <a:latin typeface="+mn-lt"/>
              <a:ea typeface="Cabin"/>
              <a:cs typeface="Cabin"/>
              <a:sym typeface="Cabin"/>
            </a:rPr>
            <a:t>frustración</a:t>
          </a:r>
          <a:endParaRPr lang="es-ES" sz="1800" b="1" i="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>
              <a:latin typeface="+mn-lt"/>
              <a:ea typeface="Cabin"/>
              <a:cs typeface="Cabin"/>
              <a:sym typeface="Cabin"/>
            </a:rPr>
            <a:t>Inestabilidad</a:t>
          </a:r>
          <a:r>
            <a:rPr lang="es-ES" sz="1800" b="0" kern="1200" dirty="0">
              <a:latin typeface="+mn-lt"/>
              <a:ea typeface="Cabin"/>
              <a:cs typeface="Cabin"/>
              <a:sym typeface="Cabin"/>
            </a:rPr>
            <a:t> emocional. </a:t>
          </a:r>
          <a:endParaRPr lang="es-ES" sz="1800" b="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>
              <a:latin typeface="+mn-lt"/>
              <a:ea typeface="Cabin"/>
              <a:cs typeface="Cabin"/>
              <a:sym typeface="Cabin"/>
            </a:rPr>
            <a:t>Malos </a:t>
          </a:r>
          <a:r>
            <a:rPr lang="es-ES" sz="1800" b="1" kern="1200">
              <a:latin typeface="+mn-lt"/>
              <a:ea typeface="Cabin"/>
              <a:cs typeface="Cabin"/>
              <a:sym typeface="Cabin"/>
            </a:rPr>
            <a:t>hábitos</a:t>
          </a:r>
          <a:r>
            <a:rPr lang="es-ES" sz="1800" b="0" kern="1200">
              <a:latin typeface="+mn-lt"/>
              <a:ea typeface="Cabin"/>
              <a:cs typeface="Cabin"/>
              <a:sym typeface="Cabin"/>
            </a:rPr>
            <a:t> de salud. </a:t>
          </a:r>
          <a:endParaRPr lang="es-ES" sz="1800" b="0" kern="1200" dirty="0">
            <a:latin typeface="+mn-lt"/>
            <a:ea typeface="Cabin"/>
            <a:cs typeface="Cabin"/>
            <a:sym typeface="Cabi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>
              <a:latin typeface="+mn-lt"/>
            </a:rPr>
            <a:t>Falta de lugar o de </a:t>
          </a:r>
          <a:r>
            <a:rPr lang="es-ES" sz="1800" b="1" kern="1200">
              <a:latin typeface="+mn-lt"/>
            </a:rPr>
            <a:t>sentido</a:t>
          </a:r>
          <a:r>
            <a:rPr lang="es-ES" sz="1800" kern="1200">
              <a:latin typeface="+mn-lt"/>
            </a:rPr>
            <a:t> en su vida</a:t>
          </a:r>
          <a:endParaRPr lang="es-ES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>
              <a:latin typeface="+mn-lt"/>
            </a:rPr>
            <a:t>Dificultad a la hora de expresarse (</a:t>
          </a:r>
          <a:r>
            <a:rPr lang="es-ES" sz="1800" b="1" kern="1200">
              <a:latin typeface="+mn-lt"/>
            </a:rPr>
            <a:t>habilidades sociales</a:t>
          </a:r>
          <a:r>
            <a:rPr lang="es-ES" sz="1800" kern="1200">
              <a:latin typeface="+mn-lt"/>
            </a:rPr>
            <a:t>)</a:t>
          </a:r>
          <a:endParaRPr lang="es-ES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>
              <a:latin typeface="+mn-lt"/>
            </a:rPr>
            <a:t>Trastornos </a:t>
          </a:r>
          <a:r>
            <a:rPr lang="es-ES" sz="1800" b="1" kern="1200">
              <a:latin typeface="+mn-lt"/>
            </a:rPr>
            <a:t>comórbidos</a:t>
          </a:r>
          <a:endParaRPr lang="es-ES" sz="1800" b="1" kern="1200" dirty="0">
            <a:latin typeface="+mn-lt"/>
          </a:endParaRPr>
        </a:p>
      </dsp:txBody>
      <dsp:txXfrm>
        <a:off x="3606963" y="1447367"/>
        <a:ext cx="3161159" cy="3335175"/>
      </dsp:txXfrm>
    </dsp:sp>
    <dsp:sp modelId="{4B8C71DD-63D4-48B7-B6C5-D7B77F34093E}">
      <dsp:nvSpPr>
        <dsp:cNvPr id="0" name=""/>
        <dsp:cNvSpPr/>
      </dsp:nvSpPr>
      <dsp:spPr>
        <a:xfrm>
          <a:off x="7210684" y="295367"/>
          <a:ext cx="3161159" cy="11520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/>
            <a:t>Entorno</a:t>
          </a:r>
        </a:p>
      </dsp:txBody>
      <dsp:txXfrm>
        <a:off x="7210684" y="295367"/>
        <a:ext cx="3161159" cy="1152000"/>
      </dsp:txXfrm>
    </dsp:sp>
    <dsp:sp modelId="{BDE8EDE3-0045-4DB1-8CDC-7B7FABEA50C4}">
      <dsp:nvSpPr>
        <dsp:cNvPr id="0" name=""/>
        <dsp:cNvSpPr/>
      </dsp:nvSpPr>
      <dsp:spPr>
        <a:xfrm>
          <a:off x="7210684" y="1447367"/>
          <a:ext cx="3161159" cy="3335175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>
              <a:latin typeface="+mn-lt"/>
            </a:rPr>
            <a:t>Falta de estructura en el entorno (</a:t>
          </a:r>
          <a:r>
            <a:rPr lang="es-ES" sz="1800" b="1" kern="1200">
              <a:latin typeface="+mn-lt"/>
            </a:rPr>
            <a:t>límites</a:t>
          </a:r>
          <a:r>
            <a:rPr lang="es-ES" sz="1800" b="0" kern="1200">
              <a:latin typeface="+mn-lt"/>
            </a:rPr>
            <a:t>)</a:t>
          </a:r>
          <a:endParaRPr lang="es-ES" sz="1800" b="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u="none" strike="noStrike" kern="1200" cap="none">
              <a:latin typeface="+mn-lt"/>
              <a:ea typeface="Cabin"/>
              <a:cs typeface="Cabin"/>
              <a:sym typeface="Cabin"/>
            </a:rPr>
            <a:t>Nivel </a:t>
          </a:r>
          <a:r>
            <a:rPr lang="es-ES" sz="1800" b="1" u="none" strike="noStrike" kern="1200" cap="none">
              <a:latin typeface="+mn-lt"/>
              <a:ea typeface="Cabin"/>
              <a:cs typeface="Cabin"/>
              <a:sym typeface="Cabin"/>
            </a:rPr>
            <a:t>absentismo</a:t>
          </a:r>
          <a:r>
            <a:rPr lang="es-ES" sz="1800" b="0" u="none" strike="noStrike" kern="1200" cap="none">
              <a:latin typeface="+mn-lt"/>
              <a:ea typeface="Cabin"/>
              <a:cs typeface="Cabin"/>
              <a:sym typeface="Cabin"/>
            </a:rPr>
            <a:t>. </a:t>
          </a:r>
          <a:endParaRPr lang="es-ES" sz="1800" b="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u="none" strike="noStrike" kern="1200" cap="none" dirty="0">
              <a:latin typeface="+mn-lt"/>
              <a:ea typeface="Cabin"/>
              <a:cs typeface="Cabin"/>
              <a:sym typeface="Cabin"/>
            </a:rPr>
            <a:t>Rendimiento</a:t>
          </a:r>
          <a:r>
            <a:rPr lang="es-ES" sz="1800" b="0" u="none" strike="noStrike" kern="1200" cap="none" dirty="0">
              <a:latin typeface="+mn-lt"/>
              <a:ea typeface="Cabin"/>
              <a:cs typeface="Cabin"/>
              <a:sym typeface="Cabin"/>
            </a:rPr>
            <a:t> académico.</a:t>
          </a:r>
          <a:endParaRPr lang="es-ES" sz="1800" u="none" strike="noStrike" kern="1200" cap="none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u="none" strike="noStrike" kern="1200" cap="none">
              <a:latin typeface="+mn-lt"/>
              <a:ea typeface="Cabin"/>
              <a:cs typeface="Cabin"/>
              <a:sym typeface="Cabin"/>
            </a:rPr>
            <a:t>Uso del dispositivo dentro del centro.</a:t>
          </a:r>
          <a:endParaRPr lang="es-ES" sz="1800" u="none" strike="noStrike" kern="1200" cap="none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u="none" strike="noStrike" kern="1200" cap="none">
              <a:latin typeface="+mn-lt"/>
              <a:ea typeface="Cabin"/>
              <a:cs typeface="Cabin"/>
              <a:sym typeface="Cabin"/>
            </a:rPr>
            <a:t>Relación</a:t>
          </a:r>
          <a:r>
            <a:rPr lang="es-ES" sz="1800" b="0" u="none" strike="noStrike" kern="1200" cap="none">
              <a:latin typeface="+mn-lt"/>
              <a:ea typeface="Cabin"/>
              <a:cs typeface="Cabin"/>
              <a:sym typeface="Cabin"/>
            </a:rPr>
            <a:t> con el profesorado.</a:t>
          </a:r>
          <a:endParaRPr lang="es-ES" sz="1800" b="0" u="none" strike="noStrike" kern="1200" cap="none" dirty="0">
            <a:latin typeface="+mn-lt"/>
            <a:ea typeface="Cabin"/>
            <a:cs typeface="Cabin"/>
            <a:sym typeface="Cabi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>
              <a:latin typeface="+mn-lt"/>
            </a:rPr>
            <a:t>Ausencia </a:t>
          </a:r>
          <a:r>
            <a:rPr lang="es-ES" sz="1800" b="1" kern="1200">
              <a:latin typeface="+mn-lt"/>
            </a:rPr>
            <a:t>de rutina</a:t>
          </a:r>
          <a:endParaRPr lang="es-ES" sz="1800" b="1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>
              <a:latin typeface="+mn-lt"/>
            </a:rPr>
            <a:t>Nivel de </a:t>
          </a:r>
          <a:r>
            <a:rPr lang="es-ES" sz="1800" b="1" kern="1200">
              <a:latin typeface="+mn-lt"/>
            </a:rPr>
            <a:t>empobrecimiento</a:t>
          </a:r>
          <a:r>
            <a:rPr lang="es-ES" sz="1800" b="0" kern="1200">
              <a:latin typeface="+mn-lt"/>
            </a:rPr>
            <a:t> de las relaciones sociales</a:t>
          </a:r>
          <a:endParaRPr lang="es-ES" sz="1800" b="0" kern="1200" dirty="0">
            <a:latin typeface="+mn-lt"/>
          </a:endParaRPr>
        </a:p>
      </dsp:txBody>
      <dsp:txXfrm>
        <a:off x="7210684" y="1447367"/>
        <a:ext cx="3161159" cy="3335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BEE02-DF9F-4079-8AC5-EAD70BDFF848}">
      <dsp:nvSpPr>
        <dsp:cNvPr id="0" name=""/>
        <dsp:cNvSpPr/>
      </dsp:nvSpPr>
      <dsp:spPr>
        <a:xfrm>
          <a:off x="218392" y="445460"/>
          <a:ext cx="832939" cy="8329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F22143-E67E-446C-A595-BCEAB3AC3B95}">
      <dsp:nvSpPr>
        <dsp:cNvPr id="0" name=""/>
        <dsp:cNvSpPr/>
      </dsp:nvSpPr>
      <dsp:spPr>
        <a:xfrm>
          <a:off x="634862" y="445460"/>
          <a:ext cx="4444035" cy="83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Habilidades sociales.</a:t>
          </a:r>
        </a:p>
      </dsp:txBody>
      <dsp:txXfrm>
        <a:off x="634862" y="445460"/>
        <a:ext cx="4444035" cy="832939"/>
      </dsp:txXfrm>
    </dsp:sp>
    <dsp:sp modelId="{FA15E947-33CC-4021-8322-4247682F08C6}">
      <dsp:nvSpPr>
        <dsp:cNvPr id="0" name=""/>
        <dsp:cNvSpPr/>
      </dsp:nvSpPr>
      <dsp:spPr>
        <a:xfrm>
          <a:off x="218392" y="1278399"/>
          <a:ext cx="832939" cy="832939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9B8275-5F77-4D9C-BE6B-3DAA8378D287}">
      <dsp:nvSpPr>
        <dsp:cNvPr id="0" name=""/>
        <dsp:cNvSpPr/>
      </dsp:nvSpPr>
      <dsp:spPr>
        <a:xfrm>
          <a:off x="634862" y="1278399"/>
          <a:ext cx="4444035" cy="83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Inteligencia emocional.</a:t>
          </a:r>
        </a:p>
      </dsp:txBody>
      <dsp:txXfrm>
        <a:off x="634862" y="1278399"/>
        <a:ext cx="4444035" cy="832939"/>
      </dsp:txXfrm>
    </dsp:sp>
    <dsp:sp modelId="{AE3C9718-A030-428E-876D-A915B5063D82}">
      <dsp:nvSpPr>
        <dsp:cNvPr id="0" name=""/>
        <dsp:cNvSpPr/>
      </dsp:nvSpPr>
      <dsp:spPr>
        <a:xfrm>
          <a:off x="218392" y="2111339"/>
          <a:ext cx="832939" cy="832939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7C7F2E-A30D-44EC-A0A0-B8E34E22119F}">
      <dsp:nvSpPr>
        <dsp:cNvPr id="0" name=""/>
        <dsp:cNvSpPr/>
      </dsp:nvSpPr>
      <dsp:spPr>
        <a:xfrm>
          <a:off x="634862" y="2111339"/>
          <a:ext cx="4444035" cy="83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Intereses y ocio offline.</a:t>
          </a:r>
        </a:p>
      </dsp:txBody>
      <dsp:txXfrm>
        <a:off x="634862" y="2111339"/>
        <a:ext cx="4444035" cy="832939"/>
      </dsp:txXfrm>
    </dsp:sp>
    <dsp:sp modelId="{B9B2D622-279E-4E6B-B7F5-D0E35EFA4BA2}">
      <dsp:nvSpPr>
        <dsp:cNvPr id="0" name=""/>
        <dsp:cNvSpPr/>
      </dsp:nvSpPr>
      <dsp:spPr>
        <a:xfrm>
          <a:off x="218392" y="2953840"/>
          <a:ext cx="832939" cy="832939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9749D8-4832-445D-9645-067D265B619A}">
      <dsp:nvSpPr>
        <dsp:cNvPr id="0" name=""/>
        <dsp:cNvSpPr/>
      </dsp:nvSpPr>
      <dsp:spPr>
        <a:xfrm>
          <a:off x="634862" y="2944278"/>
          <a:ext cx="4444035" cy="83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Autoconcepto (autoimagen, proyecto vital, identificación de recursos, autocuidado).</a:t>
          </a:r>
        </a:p>
      </dsp:txBody>
      <dsp:txXfrm>
        <a:off x="634862" y="2944278"/>
        <a:ext cx="4444035" cy="832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0D880-6F76-4582-A67B-C4DC8385ECC1}">
      <dsp:nvSpPr>
        <dsp:cNvPr id="0" name=""/>
        <dsp:cNvSpPr/>
      </dsp:nvSpPr>
      <dsp:spPr>
        <a:xfrm>
          <a:off x="213512" y="758356"/>
          <a:ext cx="814326" cy="8143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43FD8D-9D9C-489B-8046-89B8A685A777}">
      <dsp:nvSpPr>
        <dsp:cNvPr id="0" name=""/>
        <dsp:cNvSpPr/>
      </dsp:nvSpPr>
      <dsp:spPr>
        <a:xfrm>
          <a:off x="620675" y="758356"/>
          <a:ext cx="4344728" cy="814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Hábitos y rutinas.</a:t>
          </a:r>
        </a:p>
      </dsp:txBody>
      <dsp:txXfrm>
        <a:off x="620675" y="758356"/>
        <a:ext cx="4344728" cy="814326"/>
      </dsp:txXfrm>
    </dsp:sp>
    <dsp:sp modelId="{560D003F-9FFC-402C-B38F-6BBA4AC9B48A}">
      <dsp:nvSpPr>
        <dsp:cNvPr id="0" name=""/>
        <dsp:cNvSpPr/>
      </dsp:nvSpPr>
      <dsp:spPr>
        <a:xfrm>
          <a:off x="213512" y="1572682"/>
          <a:ext cx="814326" cy="814326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141638-4A19-48BE-B378-05683EFD65DC}">
      <dsp:nvSpPr>
        <dsp:cNvPr id="0" name=""/>
        <dsp:cNvSpPr/>
      </dsp:nvSpPr>
      <dsp:spPr>
        <a:xfrm>
          <a:off x="620675" y="1572682"/>
          <a:ext cx="4344728" cy="814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Sexualidad.</a:t>
          </a:r>
        </a:p>
      </dsp:txBody>
      <dsp:txXfrm>
        <a:off x="620675" y="1572682"/>
        <a:ext cx="4344728" cy="814326"/>
      </dsp:txXfrm>
    </dsp:sp>
    <dsp:sp modelId="{75D9835D-BFCD-4579-8D9C-4F4765F5CB97}">
      <dsp:nvSpPr>
        <dsp:cNvPr id="0" name=""/>
        <dsp:cNvSpPr/>
      </dsp:nvSpPr>
      <dsp:spPr>
        <a:xfrm>
          <a:off x="213512" y="2387009"/>
          <a:ext cx="814326" cy="814326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431118-2FDB-4E4B-AAC2-AD882C3D9E62}">
      <dsp:nvSpPr>
        <dsp:cNvPr id="0" name=""/>
        <dsp:cNvSpPr/>
      </dsp:nvSpPr>
      <dsp:spPr>
        <a:xfrm>
          <a:off x="620675" y="2387009"/>
          <a:ext cx="4344728" cy="814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Juicio crítico y toma de decisiones.</a:t>
          </a:r>
        </a:p>
      </dsp:txBody>
      <dsp:txXfrm>
        <a:off x="620675" y="2387009"/>
        <a:ext cx="4344728" cy="814326"/>
      </dsp:txXfrm>
    </dsp:sp>
    <dsp:sp modelId="{EEC2A409-DBD8-4190-B908-D68EB0A4C226}">
      <dsp:nvSpPr>
        <dsp:cNvPr id="0" name=""/>
        <dsp:cNvSpPr/>
      </dsp:nvSpPr>
      <dsp:spPr>
        <a:xfrm>
          <a:off x="213512" y="3201335"/>
          <a:ext cx="814326" cy="814326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F7B317-AC50-4911-87A0-788E2795AE3F}">
      <dsp:nvSpPr>
        <dsp:cNvPr id="0" name=""/>
        <dsp:cNvSpPr/>
      </dsp:nvSpPr>
      <dsp:spPr>
        <a:xfrm>
          <a:off x="620675" y="3201335"/>
          <a:ext cx="4344728" cy="814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Toma de conciencia del uso de abuso.</a:t>
          </a:r>
        </a:p>
      </dsp:txBody>
      <dsp:txXfrm>
        <a:off x="620675" y="3201335"/>
        <a:ext cx="4344728" cy="814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602BF-4CA2-11FD-F127-2C69BD922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29F6ED-C429-9AAB-3123-EDE9C70D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B3CBF8-438B-40E4-0792-2E7DB036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1766-46A2-493F-B921-BC2FE2BD36F6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3E087D-423A-EED4-BFA5-754FB8C2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0C99D-E7C9-1830-BBEA-2D84CBC4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EDD6-404B-4E97-B826-298D5840D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76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10BBF-31FE-53C6-DA0D-2D6399639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EA5450-5065-2C51-6133-49F5B6718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203919-81E8-2E6D-EC06-A946DAEE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1766-46A2-493F-B921-BC2FE2BD36F6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56C568-5693-679C-91DC-BE254430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5DA883-484A-F3CC-A70F-B26B2901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EDD6-404B-4E97-B826-298D5840D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3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0AC3C0-B457-8727-6950-6FC4C7820D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027856-2C42-81BE-4E66-CE561006A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DEAC-66F4-DF56-1C16-2E6EE8A7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1766-46A2-493F-B921-BC2FE2BD36F6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2C90CA-932B-82A7-4880-BFE32BCE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A44B6A-D61C-E0DF-E844-593634AE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EDD6-404B-4E97-B826-298D5840D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49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7110C-D779-29B3-F362-D4FB2B8A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D52D7C-E799-199C-276B-9DAC2806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D3154-10F6-EE92-FE0E-9BD55697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1766-46A2-493F-B921-BC2FE2BD36F6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9D00C2-0108-2A8F-3C79-24404C49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5823E2-79F1-A52D-64FC-FE53E839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EDD6-404B-4E97-B826-298D5840D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01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7FFD9-F7E9-E121-A48F-DCB06593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F5C47C-657B-3596-61E9-646AE16F6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1E98C-44A6-FE9F-B508-F5429B14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1766-46A2-493F-B921-BC2FE2BD36F6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7BA9E6-5460-844B-A643-2EC197D6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A18E7D-86C1-9208-9D2E-566C0CB3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EDD6-404B-4E97-B826-298D5840D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77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03055-11C1-2750-8564-78CAC50A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750578-274A-E2B8-3F6B-E799C8A72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C8CB09-D97B-160D-9FFF-68E2FEE7F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FC3836-AC14-B70F-3215-322C10DD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1766-46A2-493F-B921-BC2FE2BD36F6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11CC29-6BC5-4CDB-0E6A-48FD94F9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8A164B-4091-DB54-3175-A9AD6D0F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EDD6-404B-4E97-B826-298D5840D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74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83E0F-10A6-139A-6471-BCBC3527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9E8607-B5A4-D60A-9540-049CA68BF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7A241C-5257-149A-8E8D-B8A162831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B12E95-0EA6-9C9F-AE9E-13138178B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F98A28-4A3F-8483-992B-58C5D83CE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003391-8B15-3B90-83B1-35C4CB603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1766-46A2-493F-B921-BC2FE2BD36F6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5441C1-7551-582D-E43D-5A91494F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F52B09-F17D-CECC-E5D5-F6C67005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EDD6-404B-4E97-B826-298D5840D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6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D4DC0-C220-43C7-BEAD-A62BEEEE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9D0FBD-D893-0269-8D8C-CF4CAE1E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1766-46A2-493F-B921-BC2FE2BD36F6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D615E2-57EB-8C9E-8BC8-8C491AD9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487DFF-834E-5081-ED26-3BBAA3B5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EDD6-404B-4E97-B826-298D5840D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26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ECAF8B-787B-6A44-8A92-49F745C3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1766-46A2-493F-B921-BC2FE2BD36F6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5E21CC-CEBD-66A0-5DCC-6D31319C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7DCA2E-050A-E8BF-8821-13E6E33A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EDD6-404B-4E97-B826-298D5840D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66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EF36E-5380-8BCD-8C40-E7895CE4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B99538-A197-C037-223A-E3DE09104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F013B4-BBDE-2FB2-A929-F07A76A49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88CDB8-2B86-3DA3-ECA9-2AD33C93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1766-46A2-493F-B921-BC2FE2BD36F6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99AB47-D18D-C874-8B37-40CD6043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1F6281-F591-D7B3-5091-3ED47B52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EDD6-404B-4E97-B826-298D5840D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44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60AC1-9514-277D-9CEE-7B740121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1450F7-AD04-95B7-87B9-0501E9CA4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E631E9-BBA4-2E62-C7B5-06180BD8D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3000B1-ABE3-5D8E-432C-0906A8FD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1766-46A2-493F-B921-BC2FE2BD36F6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518E49-F6FE-85D2-97AE-29D715A1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4A36EF-01B5-398B-384A-2F13C4A6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EDD6-404B-4E97-B826-298D5840D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6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4D1FA4-80EE-CD79-F93F-567A63B3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7DEBC9-F035-9F74-337D-11D233C20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CF8AB-8C81-75FD-893E-746B86B97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1766-46A2-493F-B921-BC2FE2BD36F6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E2145C-8D59-E703-4648-9B2FC75B5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E0CCD-496D-E00F-CB77-20D05CF7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CEDD6-404B-4E97-B826-298D5840D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84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0C0F7-CA9F-4B64-C441-CDFC97A1B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8588"/>
            <a:ext cx="9144000" cy="2387600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6">
                    <a:lumMod val="50000"/>
                  </a:schemeClr>
                </a:solidFill>
              </a:rPr>
              <a:t>Redes sociales y adicciones a las tecnologías. Dibujar el mapa hacia el equilibrio digital de los jóvenes.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B17C23-BFE1-3DC6-41C5-C1DBBFE4B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87988"/>
            <a:ext cx="9144000" cy="998537"/>
          </a:xfrm>
        </p:spPr>
        <p:txBody>
          <a:bodyPr/>
          <a:lstStyle/>
          <a:p>
            <a:r>
              <a:rPr lang="es-ES" dirty="0"/>
              <a:t>Irene Gómez Page. Servicio de Atención en Adicciones Tecnológicas (SAAT).</a:t>
            </a:r>
          </a:p>
        </p:txBody>
      </p:sp>
    </p:spTree>
    <p:extLst>
      <p:ext uri="{BB962C8B-B14F-4D97-AF65-F5344CB8AC3E}">
        <p14:creationId xmlns:p14="http://schemas.microsoft.com/office/powerpoint/2010/main" val="181958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239" y="624110"/>
            <a:ext cx="8911687" cy="751609"/>
          </a:xfrm>
        </p:spPr>
        <p:txBody>
          <a:bodyPr>
            <a:normAutofit/>
          </a:bodyPr>
          <a:lstStyle/>
          <a:p>
            <a:r>
              <a:rPr lang="es-ES" sz="3200" b="1" dirty="0"/>
              <a:t>Identificando y reduciendo factores de riesgo.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981349812"/>
              </p:ext>
            </p:extLst>
          </p:nvPr>
        </p:nvGraphicFramePr>
        <p:xfrm>
          <a:off x="1154239" y="1291743"/>
          <a:ext cx="10375086" cy="507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19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B356C2-9EA4-4323-B68C-36E5F051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408" y="698279"/>
            <a:ext cx="10515600" cy="846138"/>
          </a:xfrm>
        </p:spPr>
        <p:txBody>
          <a:bodyPr>
            <a:noAutofit/>
          </a:bodyPr>
          <a:lstStyle/>
          <a:p>
            <a:r>
              <a:rPr lang="es-ES" sz="3200" b="1" dirty="0"/>
              <a:t>Áreas de trabajo para la prevención de </a:t>
            </a:r>
            <a:r>
              <a:rPr lang="es-ES" sz="3200" b="1" dirty="0" err="1"/>
              <a:t>tecnoadicciones</a:t>
            </a:r>
            <a:r>
              <a:rPr lang="es-ES" sz="3200" b="1" dirty="0"/>
              <a:t> con jóvenes.</a:t>
            </a: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C2C4FCE1-30DA-443F-AC63-558B5849C4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315901"/>
              </p:ext>
            </p:extLst>
          </p:nvPr>
        </p:nvGraphicFramePr>
        <p:xfrm>
          <a:off x="1460310" y="1513974"/>
          <a:ext cx="5078898" cy="4222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38D3D3D-7F39-4E30-92EA-E6CDAACBB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573095"/>
              </p:ext>
            </p:extLst>
          </p:nvPr>
        </p:nvGraphicFramePr>
        <p:xfrm>
          <a:off x="6539208" y="1225664"/>
          <a:ext cx="4965404" cy="4774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8574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67130-DB07-725A-E461-D9F3846E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s-ES" sz="2800" b="1" dirty="0"/>
              <a:t>Propuesta de actividad: galería de arte.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9448836-BF39-91BA-7EBF-BD5EE15B6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869"/>
            <a:ext cx="10515600" cy="4351338"/>
          </a:xfrm>
        </p:spPr>
        <p:txBody>
          <a:bodyPr>
            <a:normAutofit/>
          </a:bodyPr>
          <a:lstStyle/>
          <a:p>
            <a:r>
              <a:rPr lang="es-ES" sz="2000" dirty="0"/>
              <a:t>Objetivo: identificar la tecnología como herramienta para el descubrimiento y desarrollo de la sexualidad.</a:t>
            </a:r>
          </a:p>
          <a:p>
            <a:r>
              <a:rPr lang="es-ES" sz="2000" dirty="0"/>
              <a:t>Modalidad: grupal</a:t>
            </a:r>
          </a:p>
          <a:p>
            <a:r>
              <a:rPr lang="es-ES" sz="2000" dirty="0"/>
              <a:t>Desarrollo: distribuir imágenes por el espacio de trabajo que sugieran el tema. Entregar a cada participante una hoja con preguntas para la reflexión. Dar un tiempo para que los participantes se muevan y observen las imágenes y respondan las preguntas. Comentar en grupo.</a:t>
            </a:r>
          </a:p>
          <a:p>
            <a:r>
              <a:rPr lang="es-ES" sz="2000" dirty="0"/>
              <a:t>Ejemplos de </a:t>
            </a:r>
            <a:r>
              <a:rPr lang="es-ES" sz="2000" dirty="0" err="1"/>
              <a:t>imagénes</a:t>
            </a:r>
            <a:r>
              <a:rPr lang="es-ES" sz="2000" dirty="0"/>
              <a:t>: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F50721-5502-5772-C7E6-5D275904B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6" y="3595265"/>
            <a:ext cx="1971092" cy="19710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19C1E1-8C82-C742-08DB-A2D2BD0C9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" b="9804"/>
          <a:stretch/>
        </p:blipFill>
        <p:spPr>
          <a:xfrm>
            <a:off x="2725318" y="3650898"/>
            <a:ext cx="3169766" cy="176085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2700ECF-1C07-087C-576F-F075DC3F5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7" y="3650898"/>
            <a:ext cx="2964485" cy="202429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1933A9E-7768-BC4C-FB0C-18232D14D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612" y="3650898"/>
            <a:ext cx="2243912" cy="19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4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E9225-31D3-D474-1908-20169BBE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Propuesta de actividad: semáforo de uso tecnológico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B0AE29-977E-926D-2C2A-AB0B7C96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180"/>
            <a:ext cx="10515600" cy="2273073"/>
          </a:xfrm>
        </p:spPr>
        <p:txBody>
          <a:bodyPr>
            <a:normAutofit/>
          </a:bodyPr>
          <a:lstStyle/>
          <a:p>
            <a:r>
              <a:rPr lang="es-ES" sz="2000" dirty="0"/>
              <a:t>Objetivo: hacer un screening de uso tecnológico; favorecer la toma de conciencia de la conducta.</a:t>
            </a:r>
          </a:p>
          <a:p>
            <a:r>
              <a:rPr lang="es-ES" sz="2000" dirty="0"/>
              <a:t>Modalidad: individual o grupal</a:t>
            </a:r>
          </a:p>
          <a:p>
            <a:r>
              <a:rPr lang="es-ES" sz="2000" dirty="0"/>
              <a:t>Desarrollo: explicar los distintos usos de la tecnología. Pedir que la persona se sitúe en un tipo de uso. Por cada conducta de uso saludable que realice, se movería </a:t>
            </a:r>
            <a:r>
              <a:rPr lang="es-ES" sz="1800" dirty="0"/>
              <a:t>un</a:t>
            </a:r>
            <a:r>
              <a:rPr lang="es-ES" sz="2000" dirty="0"/>
              <a:t> paso hacia el extremo saludable y, por cada conducta no saludable, hacia el extremo de abuso. </a:t>
            </a:r>
          </a:p>
          <a:p>
            <a:pPr marL="0" indent="0">
              <a:buNone/>
            </a:pPr>
            <a:endParaRPr lang="es-ES" sz="2800" dirty="0"/>
          </a:p>
          <a:p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3C0DD22-6385-B5B0-8059-B4F06E1D8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" t="16465" r="1076" b="6058"/>
          <a:stretch/>
        </p:blipFill>
        <p:spPr>
          <a:xfrm>
            <a:off x="3573625" y="3429000"/>
            <a:ext cx="5943600" cy="265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93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1593" y="1752950"/>
            <a:ext cx="10508814" cy="3352099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ES" sz="1800" dirty="0"/>
              <a:t>“Cualquier inclinación desmedida hacia alguna actividad puede desembocar en una adicción, </a:t>
            </a:r>
            <a:r>
              <a:rPr lang="es-ES" sz="1800" b="1" dirty="0"/>
              <a:t>exista o no una sustancia química </a:t>
            </a:r>
            <a:r>
              <a:rPr lang="es-ES" sz="1800" dirty="0"/>
              <a:t>de por medio. La adicción es una afición </a:t>
            </a:r>
            <a:r>
              <a:rPr lang="es-ES" sz="1800" b="1" dirty="0"/>
              <a:t>patológica</a:t>
            </a:r>
            <a:r>
              <a:rPr lang="es-ES" sz="1800" dirty="0"/>
              <a:t> que genera dependencia y resta libertad al ser humano al estrechar su campo de conciencia y restringir la amplitud de sus intereses. De hecho, existen hábitos de conducta aparentemente inofensivos que, en determinadas circunstancias, pueden convertirse en adictivos e interferir gravemente en la vida cotidiana de las personas afectadas, a nivel familiar, escolar, social o de salud.”</a:t>
            </a:r>
          </a:p>
          <a:p>
            <a:pPr>
              <a:lnSpc>
                <a:spcPct val="150000"/>
              </a:lnSpc>
              <a:buNone/>
            </a:pPr>
            <a:r>
              <a:rPr lang="es-ES" sz="1800" dirty="0"/>
              <a:t>(Echeburúa y Corral, 1994).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45AC770-C2B6-5CD1-076C-9ADEF7463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673181"/>
              </p:ext>
            </p:extLst>
          </p:nvPr>
        </p:nvGraphicFramePr>
        <p:xfrm>
          <a:off x="1247831" y="1658257"/>
          <a:ext cx="9696337" cy="453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96C9552B-A984-932A-3812-4B5FCDCC3712}"/>
              </a:ext>
            </a:extLst>
          </p:cNvPr>
          <p:cNvSpPr txBox="1">
            <a:spLocks/>
          </p:cNvSpPr>
          <p:nvPr/>
        </p:nvSpPr>
        <p:spPr bwMode="black">
          <a:xfrm>
            <a:off x="1095847" y="911248"/>
            <a:ext cx="10278005" cy="747009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tx1"/>
                </a:solidFill>
              </a:rPr>
              <a:t>Características de las conductas adictivas </a:t>
            </a:r>
          </a:p>
        </p:txBody>
      </p:sp>
    </p:spTree>
    <p:extLst>
      <p:ext uri="{BB962C8B-B14F-4D97-AF65-F5344CB8AC3E}">
        <p14:creationId xmlns:p14="http://schemas.microsoft.com/office/powerpoint/2010/main" val="382388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D887A-CD4C-3185-D8C5-94A166D5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696635" cy="997277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/>
              <a:t>ÁREAS DE INTERFERENCIA DE LAS TECNOLOGÍAS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1EE60A4-A2DC-D703-6A38-0F7F19BDB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679942"/>
              </p:ext>
            </p:extLst>
          </p:nvPr>
        </p:nvGraphicFramePr>
        <p:xfrm>
          <a:off x="1528487" y="1320501"/>
          <a:ext cx="9135026" cy="421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Marcador de contenido 4">
            <a:extLst>
              <a:ext uri="{FF2B5EF4-FFF2-40B4-BE49-F238E27FC236}">
                <a16:creationId xmlns:a16="http://schemas.microsoft.com/office/drawing/2014/main" id="{ABF6BA3C-EEE3-8834-952A-7ABDB2F64B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7" t="9505" b="62009"/>
          <a:stretch/>
        </p:blipFill>
        <p:spPr>
          <a:xfrm>
            <a:off x="3502713" y="1736948"/>
            <a:ext cx="1588427" cy="1413517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1D390BD-78F5-86B8-431F-C293F569C7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54" t="9429" r="49854" b="62222"/>
          <a:stretch/>
        </p:blipFill>
        <p:spPr>
          <a:xfrm>
            <a:off x="1848588" y="4013077"/>
            <a:ext cx="3308249" cy="1458786"/>
          </a:xfrm>
          <a:prstGeom prst="rect">
            <a:avLst/>
          </a:prstGeo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52850469-043B-AA86-5ADC-B015A68DF9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2" r="50126" b="35278"/>
          <a:stretch/>
        </p:blipFill>
        <p:spPr>
          <a:xfrm>
            <a:off x="7065366" y="1736948"/>
            <a:ext cx="1695513" cy="1413518"/>
          </a:xfrm>
          <a:prstGeom prst="rect">
            <a:avLst/>
          </a:prstGeom>
        </p:spPr>
      </p:pic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FC3C8478-B877-6707-C03B-EB2BE6BC2D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0" t="38633" b="33421"/>
          <a:stretch/>
        </p:blipFill>
        <p:spPr>
          <a:xfrm>
            <a:off x="7101003" y="4078713"/>
            <a:ext cx="1659876" cy="14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0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239B5379-C34C-4D0C-8C85-D886682BE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" b="6350"/>
          <a:stretch/>
        </p:blipFill>
        <p:spPr>
          <a:xfrm>
            <a:off x="1308376" y="1174604"/>
            <a:ext cx="3814129" cy="499213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F1301A-AC6B-4E4C-B701-757B0125AAD7}"/>
              </a:ext>
            </a:extLst>
          </p:cNvPr>
          <p:cNvSpPr txBox="1"/>
          <p:nvPr/>
        </p:nvSpPr>
        <p:spPr>
          <a:xfrm>
            <a:off x="6096000" y="2551837"/>
            <a:ext cx="4894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highlight>
                  <a:srgbClr val="00FF00"/>
                </a:highlight>
                <a:latin typeface="Agency FB" panose="020B0503020202020204" pitchFamily="34" charset="0"/>
              </a:rPr>
              <a:t>“TECNOLOGÍAS COMO HERRAMIENTA”</a:t>
            </a:r>
          </a:p>
        </p:txBody>
      </p:sp>
    </p:spTree>
    <p:extLst>
      <p:ext uri="{BB962C8B-B14F-4D97-AF65-F5344CB8AC3E}">
        <p14:creationId xmlns:p14="http://schemas.microsoft.com/office/powerpoint/2010/main" val="300182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17533" y="1497082"/>
            <a:ext cx="6234937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+mj-lt"/>
              </a:rPr>
              <a:t>Desarrollo de la imagen y de la identidad</a:t>
            </a:r>
          </a:p>
          <a:p>
            <a:pPr marL="914400" lvl="3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+mj-lt"/>
              </a:rPr>
              <a:t>Imagen corporal, ideal del yo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+mj-lt"/>
              </a:rPr>
              <a:t>Sensación de logro y autodeterminación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+mj-lt"/>
              </a:rPr>
              <a:t>Construcción de valores/pertenencia a un grupo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+mj-lt"/>
              </a:rPr>
              <a:t>Acceso y desarrollo de intereses y ocio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+mj-lt"/>
              </a:rPr>
              <a:t>Posibilidad de carrera laboral/ganancia de dinero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52B6F-B6AC-45D1-0C23-BAD4C8FCADF4}"/>
              </a:ext>
            </a:extLst>
          </p:cNvPr>
          <p:cNvSpPr txBox="1"/>
          <p:nvPr/>
        </p:nvSpPr>
        <p:spPr>
          <a:xfrm>
            <a:off x="1104122" y="698750"/>
            <a:ext cx="928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+mj-lt"/>
                <a:ea typeface="+mj-ea"/>
                <a:cs typeface="+mj-cs"/>
              </a:rPr>
              <a:t>“Una herramienta para…”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E08FAB8A-E98B-5980-11C3-888C619EE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5" r="50150" b="6350"/>
          <a:stretch/>
        </p:blipFill>
        <p:spPr>
          <a:xfrm>
            <a:off x="7452470" y="1754156"/>
            <a:ext cx="3655914" cy="31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06017" y="1029371"/>
            <a:ext cx="7066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es-ES" sz="2400" dirty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400" dirty="0">
                <a:latin typeface="+mj-lt"/>
              </a:rPr>
              <a:t>Reforzamiento Positivo: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</a:rPr>
              <a:t>Reforzamiento </a:t>
            </a:r>
            <a:r>
              <a:rPr lang="es-ES" sz="2400" dirty="0">
                <a:latin typeface="+mj-lt"/>
                <a:sym typeface="Wingdings" panose="05000000000000000000" pitchFamily="2" charset="2"/>
              </a:rPr>
              <a:t>de razón y de intervalo fijo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</a:rPr>
              <a:t>Reforzamiento </a:t>
            </a:r>
            <a:r>
              <a:rPr lang="es-ES" sz="2400" dirty="0">
                <a:latin typeface="+mj-lt"/>
                <a:sym typeface="Wingdings" panose="05000000000000000000" pitchFamily="2" charset="2"/>
              </a:rPr>
              <a:t>De razón y de intervalo variable</a:t>
            </a:r>
          </a:p>
          <a:p>
            <a:pPr marL="457200" lvl="2"/>
            <a:endParaRPr lang="es-ES" sz="2400" dirty="0">
              <a:latin typeface="+mj-lt"/>
              <a:sym typeface="Wingdings" panose="05000000000000000000" pitchFamily="2" charset="2"/>
            </a:endParaRP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s-ES" sz="2400" dirty="0">
                <a:latin typeface="+mj-lt"/>
              </a:rPr>
              <a:t>Reforzamiento Negativo.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41382BC-8696-0CC3-8331-0BD0651D67B1}"/>
              </a:ext>
            </a:extLst>
          </p:cNvPr>
          <p:cNvSpPr txBox="1"/>
          <p:nvPr/>
        </p:nvSpPr>
        <p:spPr>
          <a:xfrm>
            <a:off x="706017" y="397943"/>
            <a:ext cx="998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+mj-lt"/>
                <a:ea typeface="+mj-ea"/>
                <a:cs typeface="+mj-cs"/>
              </a:rPr>
              <a:t>¿Por qué generan dependencia?</a:t>
            </a:r>
          </a:p>
        </p:txBody>
      </p:sp>
      <p:pic>
        <p:nvPicPr>
          <p:cNvPr id="1026" name="Picture 2" descr="Las loot boxes y la monetización depredadora están arruinando los  videojuegos (y a los usuarios) | WIRED">
            <a:extLst>
              <a:ext uri="{FF2B5EF4-FFF2-40B4-BE49-F238E27FC236}">
                <a16:creationId xmlns:a16="http://schemas.microsoft.com/office/drawing/2014/main" id="{4C775BA2-4F5E-BDFC-0C88-72F0A7689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36" y="3595686"/>
            <a:ext cx="2093834" cy="13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 qué se basa el algoritmo de sugerencias de Instagram para recomendarte  perfiles?">
            <a:extLst>
              <a:ext uri="{FF2B5EF4-FFF2-40B4-BE49-F238E27FC236}">
                <a16:creationId xmlns:a16="http://schemas.microsoft.com/office/drawing/2014/main" id="{75D98C5C-B5A8-5507-A535-A04FD0517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15840" r="3524" b="36217"/>
          <a:stretch/>
        </p:blipFill>
        <p:spPr bwMode="auto">
          <a:xfrm>
            <a:off x="952944" y="5065257"/>
            <a:ext cx="4210021" cy="12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ómo desactivar las notificaciones de WhatsApp Web">
            <a:extLst>
              <a:ext uri="{FF2B5EF4-FFF2-40B4-BE49-F238E27FC236}">
                <a16:creationId xmlns:a16="http://schemas.microsoft.com/office/drawing/2014/main" id="{CA2C5DB1-EEFA-6B63-CFD5-B97982EEC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7"/>
          <a:stretch/>
        </p:blipFill>
        <p:spPr bwMode="auto">
          <a:xfrm>
            <a:off x="3944050" y="3551733"/>
            <a:ext cx="1218915" cy="100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&quot;FOMO&quot; in finanza: perchè bisogna affidarsi a professionisti.">
            <a:extLst>
              <a:ext uri="{FF2B5EF4-FFF2-40B4-BE49-F238E27FC236}">
                <a16:creationId xmlns:a16="http://schemas.microsoft.com/office/drawing/2014/main" id="{9EB58F1B-FE00-F344-8DBA-4F712E070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71" y="4414651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5724EFA7-9B1D-29FF-BD0D-898B201E44AD}"/>
              </a:ext>
            </a:extLst>
          </p:cNvPr>
          <p:cNvGrpSpPr/>
          <p:nvPr/>
        </p:nvGrpSpPr>
        <p:grpSpPr>
          <a:xfrm>
            <a:off x="8826758" y="459931"/>
            <a:ext cx="2510305" cy="5755527"/>
            <a:chOff x="9124847" y="434091"/>
            <a:chExt cx="2510305" cy="5755527"/>
          </a:xfrm>
        </p:grpSpPr>
        <p:sp>
          <p:nvSpPr>
            <p:cNvPr id="8" name="Esquina doblada 6">
              <a:extLst>
                <a:ext uri="{FF2B5EF4-FFF2-40B4-BE49-F238E27FC236}">
                  <a16:creationId xmlns:a16="http://schemas.microsoft.com/office/drawing/2014/main" id="{91F2EC43-69DA-C857-C17C-20F315E7A0BE}"/>
                </a:ext>
              </a:extLst>
            </p:cNvPr>
            <p:cNvSpPr/>
            <p:nvPr/>
          </p:nvSpPr>
          <p:spPr>
            <a:xfrm>
              <a:off x="9124847" y="625878"/>
              <a:ext cx="2510305" cy="5563740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  <a:latin typeface="Gill Sans MT Condensed" panose="020B0506020104020203" pitchFamily="34" charset="0"/>
              </a:endParaRPr>
            </a:p>
            <a:p>
              <a:pPr algn="ctr"/>
              <a:endParaRPr lang="es-ES" sz="2400" dirty="0">
                <a:solidFill>
                  <a:schemeClr val="tx1"/>
                </a:solidFill>
                <a:latin typeface="Gill Sans MT Condensed" panose="020B0506020104020203" pitchFamily="34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713CB36-8647-F9DB-584A-FF89780C4DCD}"/>
                </a:ext>
              </a:extLst>
            </p:cNvPr>
            <p:cNvGrpSpPr/>
            <p:nvPr/>
          </p:nvGrpSpPr>
          <p:grpSpPr>
            <a:xfrm>
              <a:off x="9385949" y="829164"/>
              <a:ext cx="1966202" cy="5354280"/>
              <a:chOff x="8761648" y="1070588"/>
              <a:chExt cx="2248225" cy="3970673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40B9B33-BFD2-3536-BA43-86DD81435503}"/>
                  </a:ext>
                </a:extLst>
              </p:cNvPr>
              <p:cNvSpPr txBox="1"/>
              <p:nvPr/>
            </p:nvSpPr>
            <p:spPr>
              <a:xfrm>
                <a:off x="8804906" y="1070588"/>
                <a:ext cx="2204967" cy="89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b="1" dirty="0"/>
                  <a:t>Creación de perfil (privado o público)</a:t>
                </a:r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F9F1D49-7627-98F1-AC0C-4447EA6C15A5}"/>
                  </a:ext>
                </a:extLst>
              </p:cNvPr>
              <p:cNvSpPr txBox="1"/>
              <p:nvPr/>
            </p:nvSpPr>
            <p:spPr>
              <a:xfrm>
                <a:off x="8804906" y="1823846"/>
                <a:ext cx="2204967" cy="273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b="1" dirty="0"/>
                  <a:t>Chats</a:t>
                </a: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7D43A78-072A-19EF-BA08-72CD6C8561ED}"/>
                  </a:ext>
                </a:extLst>
              </p:cNvPr>
              <p:cNvSpPr txBox="1"/>
              <p:nvPr/>
            </p:nvSpPr>
            <p:spPr>
              <a:xfrm>
                <a:off x="8795435" y="2188386"/>
                <a:ext cx="2204967" cy="273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b="1" dirty="0"/>
                  <a:t>Reacciones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7915A341-9C67-3446-B175-DC63F9633EF3}"/>
                  </a:ext>
                </a:extLst>
              </p:cNvPr>
              <p:cNvSpPr txBox="1"/>
              <p:nvPr/>
            </p:nvSpPr>
            <p:spPr>
              <a:xfrm>
                <a:off x="8761648" y="2623735"/>
                <a:ext cx="2204964" cy="479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b="1" dirty="0"/>
                  <a:t>Suscripciones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673FFFBE-CA13-027A-15F0-4AEFD21F5033}"/>
                  </a:ext>
                </a:extLst>
              </p:cNvPr>
              <p:cNvSpPr txBox="1"/>
              <p:nvPr/>
            </p:nvSpPr>
            <p:spPr>
              <a:xfrm>
                <a:off x="8761648" y="3047347"/>
                <a:ext cx="2204967" cy="68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b="1" dirty="0"/>
                  <a:t>Contenidos gratis vs. de pago</a:t>
                </a:r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EF6130E-FFE1-EEEB-9792-68D66D1114D9}"/>
                  </a:ext>
                </a:extLst>
              </p:cNvPr>
              <p:cNvSpPr txBox="1"/>
              <p:nvPr/>
            </p:nvSpPr>
            <p:spPr>
              <a:xfrm>
                <a:off x="8780849" y="3831665"/>
                <a:ext cx="2204967" cy="68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b="1" dirty="0"/>
                  <a:t>Creación de comunidades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EAC55C2-51C4-4691-D1A2-2970618280C9}"/>
                  </a:ext>
                </a:extLst>
              </p:cNvPr>
              <p:cNvSpPr txBox="1"/>
              <p:nvPr/>
            </p:nvSpPr>
            <p:spPr>
              <a:xfrm>
                <a:off x="8795435" y="4356530"/>
                <a:ext cx="2204967" cy="68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b="1" dirty="0"/>
                  <a:t>Opción de bloqueo y reporte</a:t>
                </a:r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86FB4BB-9A0B-A4DC-8C74-F717D9104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205" y="434091"/>
              <a:ext cx="351436" cy="468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181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D1973-F2D1-44A4-A849-86BA462C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/>
              <a:t>¿Qué prácticas pueden ponerles en riesgo?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F8727A5-CD3C-4969-B4FF-8B387CC01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0" y="1839327"/>
            <a:ext cx="4939748" cy="3179346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43FD16B-9BDD-59B4-AD84-D0B4B1109C76}"/>
              </a:ext>
            </a:extLst>
          </p:cNvPr>
          <p:cNvSpPr/>
          <p:nvPr/>
        </p:nvSpPr>
        <p:spPr>
          <a:xfrm>
            <a:off x="5867738" y="1388694"/>
            <a:ext cx="5804857" cy="4905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9A0674-ED55-46B8-9B00-CF5F8A4D7FB4}"/>
              </a:ext>
            </a:extLst>
          </p:cNvPr>
          <p:cNvSpPr txBox="1"/>
          <p:nvPr/>
        </p:nvSpPr>
        <p:spPr>
          <a:xfrm>
            <a:off x="5801273" y="1307864"/>
            <a:ext cx="5804857" cy="498598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Sexting: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envío de material </a:t>
            </a:r>
            <a:r>
              <a:rPr lang="es-E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contenido sexual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generalmente fotos o vídeos, a una o más personas como práctica erótica, de forma íntima y consensuada. Se diferencia de otras prácticas porque </a:t>
            </a:r>
            <a:r>
              <a:rPr lang="es-E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existe coacción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se realiza dentro de una relación de confianza.</a:t>
            </a:r>
          </a:p>
          <a:p>
            <a:endParaRPr lang="es-ES" dirty="0"/>
          </a:p>
          <a:p>
            <a:pPr algn="just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Grooming: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la </a:t>
            </a:r>
            <a:r>
              <a:rPr lang="es-E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persuasión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una persona adulta hacia un/a menor, </a:t>
            </a:r>
            <a:r>
              <a:rPr lang="es-E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haciéndose pasar por adolescente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con la intención de generar una relación de confianza, para que después el/la menor realice actividades sexuales o difundir la información en redes pornográficas.</a:t>
            </a:r>
            <a:endParaRPr lang="es-ES" dirty="0"/>
          </a:p>
          <a:p>
            <a:endParaRPr lang="es-ES" dirty="0"/>
          </a:p>
          <a:p>
            <a:pPr algn="just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Sextorsión:</a:t>
            </a:r>
            <a:r>
              <a:rPr lang="es-ES" dirty="0"/>
              <a:t> </a:t>
            </a:r>
            <a:r>
              <a:rPr lang="es-E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amenaza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uso de material de contenido sexual, generalmente fotos o vídeos, con el fin de obtener algo a costa de la persona que lo sufre. Penado por ley sin importar la edad (&lt;16 años, responsabilidad progenitores).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326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FB04B-EEF5-49F9-850A-50815452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Riesgos de la pornografía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4229AC-1854-4D89-B4F0-EB71E87C7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361799"/>
            <a:ext cx="5393635" cy="435133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ES" dirty="0"/>
              <a:t>Normalizar prácticas violentas y desiguales.</a:t>
            </a:r>
          </a:p>
          <a:p>
            <a:r>
              <a:rPr lang="es-ES" dirty="0"/>
              <a:t>Condicionamiento del deseo.</a:t>
            </a:r>
          </a:p>
          <a:p>
            <a:r>
              <a:rPr lang="es-ES" dirty="0"/>
              <a:t>Dependencia.</a:t>
            </a:r>
          </a:p>
          <a:p>
            <a:r>
              <a:rPr lang="es-ES" dirty="0"/>
              <a:t>Dificultad en distinguir entre realidad y ficción.</a:t>
            </a:r>
          </a:p>
          <a:p>
            <a:r>
              <a:rPr lang="es-ES" dirty="0"/>
              <a:t>Disociación entre la conducta sexual y la afectiva.</a:t>
            </a:r>
          </a:p>
          <a:p>
            <a:r>
              <a:rPr lang="es-ES" dirty="0"/>
              <a:t>Deshumanización de las relaciones. Se percibe el sexo en función del desempeño.</a:t>
            </a:r>
          </a:p>
        </p:txBody>
      </p:sp>
      <p:pic>
        <p:nvPicPr>
          <p:cNvPr id="1026" name="Picture 2" descr="Crítica Chicos Buenos: Una de las mejores comedias del verano.">
            <a:extLst>
              <a:ext uri="{FF2B5EF4-FFF2-40B4-BE49-F238E27FC236}">
                <a16:creationId xmlns:a16="http://schemas.microsoft.com/office/drawing/2014/main" id="{ACC53DB1-27D2-40B9-954E-86DC3F501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1799"/>
            <a:ext cx="4831350" cy="27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7F70941-B443-4121-AF7B-D4EFD4AE621D}"/>
              </a:ext>
            </a:extLst>
          </p:cNvPr>
          <p:cNvSpPr/>
          <p:nvPr/>
        </p:nvSpPr>
        <p:spPr>
          <a:xfrm>
            <a:off x="838200" y="4387574"/>
            <a:ext cx="4831350" cy="132556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>
                <a:solidFill>
                  <a:schemeClr val="bg1"/>
                </a:solidFill>
              </a:rPr>
              <a:t>El peligro es que crezcan pensando que su consentimiento, sus deseos y preferencias, o los del resto, no tienen por qué ser tenidos en consideración.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656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239B5379-C34C-4D0C-8C85-D886682BE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" b="6350"/>
          <a:stretch/>
        </p:blipFill>
        <p:spPr>
          <a:xfrm>
            <a:off x="1308376" y="1174604"/>
            <a:ext cx="3814129" cy="499213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F1301A-AC6B-4E4C-B701-757B0125AAD7}"/>
              </a:ext>
            </a:extLst>
          </p:cNvPr>
          <p:cNvSpPr txBox="1"/>
          <p:nvPr/>
        </p:nvSpPr>
        <p:spPr>
          <a:xfrm>
            <a:off x="6096000" y="2551837"/>
            <a:ext cx="4894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highlight>
                  <a:srgbClr val="00FF00"/>
                </a:highlight>
                <a:latin typeface="Agency FB" panose="020B0503020202020204" pitchFamily="34" charset="0"/>
              </a:rPr>
              <a:t>¿Cómo lograr el equilibrio?</a:t>
            </a:r>
          </a:p>
        </p:txBody>
      </p:sp>
    </p:spTree>
    <p:extLst>
      <p:ext uri="{BB962C8B-B14F-4D97-AF65-F5344CB8AC3E}">
        <p14:creationId xmlns:p14="http://schemas.microsoft.com/office/powerpoint/2010/main" val="2691945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885</Words>
  <Application>Microsoft Office PowerPoint</Application>
  <PresentationFormat>Panorámica</PresentationFormat>
  <Paragraphs>97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Agency FB</vt:lpstr>
      <vt:lpstr>Arial</vt:lpstr>
      <vt:lpstr>Cabin</vt:lpstr>
      <vt:lpstr>Calibri</vt:lpstr>
      <vt:lpstr>Calibri Light</vt:lpstr>
      <vt:lpstr>Courier New</vt:lpstr>
      <vt:lpstr>Gill Sans MT Condensed</vt:lpstr>
      <vt:lpstr>Wingdings</vt:lpstr>
      <vt:lpstr>Tema de Office</vt:lpstr>
      <vt:lpstr>Redes sociales y adicciones a las tecnologías. Dibujar el mapa hacia el equilibrio digital de los jóvenes.</vt:lpstr>
      <vt:lpstr>Presentación de PowerPoint</vt:lpstr>
      <vt:lpstr>ÁREAS DE INTERFERENCIA DE LAS TECNOLOGÍAS</vt:lpstr>
      <vt:lpstr>Presentación de PowerPoint</vt:lpstr>
      <vt:lpstr>Presentación de PowerPoint</vt:lpstr>
      <vt:lpstr>Presentación de PowerPoint</vt:lpstr>
      <vt:lpstr>¿Qué prácticas pueden ponerles en riesgo?</vt:lpstr>
      <vt:lpstr>Riesgos de la pornografía</vt:lpstr>
      <vt:lpstr>Presentación de PowerPoint</vt:lpstr>
      <vt:lpstr>Identificando y reduciendo factores de riesgo.</vt:lpstr>
      <vt:lpstr>Áreas de trabajo para la prevención de tecnoadicciones con jóvenes.</vt:lpstr>
      <vt:lpstr>Propuesta de actividad: galería de arte.</vt:lpstr>
      <vt:lpstr>Propuesta de actividad: semáforo de uso tecnológico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Adicciones Tecnológicas Madrid</dc:creator>
  <cp:lastModifiedBy>ALVAREZ MERLO, ARANCHA</cp:lastModifiedBy>
  <cp:revision>4</cp:revision>
  <dcterms:created xsi:type="dcterms:W3CDTF">2023-10-09T11:16:30Z</dcterms:created>
  <dcterms:modified xsi:type="dcterms:W3CDTF">2024-04-08T06:33:30Z</dcterms:modified>
</cp:coreProperties>
</file>